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97" r:id="rId2"/>
  </p:sldMasterIdLst>
  <p:notesMasterIdLst>
    <p:notesMasterId r:id="rId18"/>
  </p:notesMasterIdLst>
  <p:sldIdLst>
    <p:sldId id="257" r:id="rId3"/>
    <p:sldId id="272" r:id="rId4"/>
    <p:sldId id="279" r:id="rId5"/>
    <p:sldId id="273" r:id="rId6"/>
    <p:sldId id="274" r:id="rId7"/>
    <p:sldId id="265" r:id="rId8"/>
    <p:sldId id="275" r:id="rId9"/>
    <p:sldId id="266" r:id="rId10"/>
    <p:sldId id="268" r:id="rId11"/>
    <p:sldId id="276" r:id="rId12"/>
    <p:sldId id="269" r:id="rId13"/>
    <p:sldId id="264" r:id="rId14"/>
    <p:sldId id="270" r:id="rId15"/>
    <p:sldId id="278" r:id="rId16"/>
    <p:sldId id="277" r:id="rId17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3600" b="1" kern="1200">
        <a:solidFill>
          <a:srgbClr val="000099"/>
        </a:solidFill>
        <a:latin typeface="Arial" pitchFamily="34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600" b="1" kern="1200">
        <a:solidFill>
          <a:srgbClr val="000099"/>
        </a:solidFill>
        <a:latin typeface="Arial" pitchFamily="34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600" b="1" kern="1200">
        <a:solidFill>
          <a:srgbClr val="000099"/>
        </a:solidFill>
        <a:latin typeface="Arial" pitchFamily="34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600" b="1" kern="1200">
        <a:solidFill>
          <a:srgbClr val="000099"/>
        </a:solidFill>
        <a:latin typeface="Arial" pitchFamily="34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600" b="1" kern="1200">
        <a:solidFill>
          <a:srgbClr val="000099"/>
        </a:solidFill>
        <a:latin typeface="Arial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3600" b="1" kern="1200">
        <a:solidFill>
          <a:srgbClr val="000099"/>
        </a:solidFill>
        <a:latin typeface="Arial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3600" b="1" kern="1200">
        <a:solidFill>
          <a:srgbClr val="000099"/>
        </a:solidFill>
        <a:latin typeface="Arial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3600" b="1" kern="1200">
        <a:solidFill>
          <a:srgbClr val="000099"/>
        </a:solidFill>
        <a:latin typeface="Arial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3600" b="1" kern="1200">
        <a:solidFill>
          <a:srgbClr val="000099"/>
        </a:solidFill>
        <a:latin typeface="Arial" pitchFamily="34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9900"/>
    <a:srgbClr val="0000D1"/>
    <a:srgbClr val="0F64FF"/>
    <a:srgbClr val="2064DD"/>
    <a:srgbClr val="0000CF"/>
    <a:srgbClr val="1B7498"/>
    <a:srgbClr val="1A5A85"/>
    <a:srgbClr val="206597"/>
    <a:srgbClr val="16659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681E8D-DC3A-4BC1-ABE3-E5CEC11E159D}" type="doc">
      <dgm:prSet loTypeId="urn:microsoft.com/office/officeart/2005/8/layout/orgChart1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665C6BD6-6826-4E31-B9F1-0383F60B979D}">
      <dgm:prSet phldrT="[Text]"/>
      <dgm:spPr/>
      <dgm:t>
        <a:bodyPr/>
        <a:lstStyle/>
        <a:p>
          <a:r>
            <a:rPr lang="en-GB" dirty="0" smtClean="0"/>
            <a:t>$</a:t>
          </a:r>
          <a:endParaRPr lang="en-GB" dirty="0"/>
        </a:p>
      </dgm:t>
    </dgm:pt>
    <dgm:pt modelId="{1A4E2D04-3B91-45AD-B407-2998E648A6C4}" type="parTrans" cxnId="{102212F8-8680-4182-8812-BA9ADFB1BE52}">
      <dgm:prSet/>
      <dgm:spPr/>
      <dgm:t>
        <a:bodyPr/>
        <a:lstStyle/>
        <a:p>
          <a:endParaRPr lang="en-GB"/>
        </a:p>
      </dgm:t>
    </dgm:pt>
    <dgm:pt modelId="{FC1068ED-BEE8-449A-ABA0-1A3C6E4C9E8B}" type="sibTrans" cxnId="{102212F8-8680-4182-8812-BA9ADFB1BE52}">
      <dgm:prSet/>
      <dgm:spPr/>
      <dgm:t>
        <a:bodyPr/>
        <a:lstStyle/>
        <a:p>
          <a:endParaRPr lang="en-GB"/>
        </a:p>
      </dgm:t>
    </dgm:pt>
    <dgm:pt modelId="{1F7B4838-91E5-4125-A04A-23FB17C78641}" type="asst">
      <dgm:prSet phldrT="[Text]"/>
      <dgm:spPr/>
      <dgm:t>
        <a:bodyPr/>
        <a:lstStyle/>
        <a:p>
          <a:r>
            <a:rPr lang="en-GB" dirty="0" smtClean="0"/>
            <a:t>$</a:t>
          </a:r>
          <a:endParaRPr lang="en-GB" dirty="0"/>
        </a:p>
      </dgm:t>
    </dgm:pt>
    <dgm:pt modelId="{522DF55F-DE13-4D15-BD9D-13BE36B413BF}" type="parTrans" cxnId="{B58F237F-2745-43BC-AD3D-32B7582CA92E}">
      <dgm:prSet/>
      <dgm:spPr/>
      <dgm:t>
        <a:bodyPr/>
        <a:lstStyle/>
        <a:p>
          <a:endParaRPr lang="en-GB"/>
        </a:p>
      </dgm:t>
    </dgm:pt>
    <dgm:pt modelId="{F0046EA6-8C13-4E72-9E2A-11C68CDB959B}" type="sibTrans" cxnId="{B58F237F-2745-43BC-AD3D-32B7582CA92E}">
      <dgm:prSet/>
      <dgm:spPr/>
      <dgm:t>
        <a:bodyPr/>
        <a:lstStyle/>
        <a:p>
          <a:endParaRPr lang="en-GB"/>
        </a:p>
      </dgm:t>
    </dgm:pt>
    <dgm:pt modelId="{0AC759AC-34C2-4744-BDE2-E577546B1ACD}">
      <dgm:prSet phldrT="[Text]"/>
      <dgm:spPr/>
      <dgm:t>
        <a:bodyPr/>
        <a:lstStyle/>
        <a:p>
          <a:r>
            <a:rPr lang="en-GB" dirty="0" smtClean="0"/>
            <a:t>$</a:t>
          </a:r>
          <a:endParaRPr lang="en-GB" dirty="0"/>
        </a:p>
      </dgm:t>
    </dgm:pt>
    <dgm:pt modelId="{03D23893-267A-482A-96A8-856DD8C54A6D}" type="parTrans" cxnId="{EECA6F3F-6D9D-4F31-8EE8-09EDF7FF68B2}">
      <dgm:prSet/>
      <dgm:spPr/>
      <dgm:t>
        <a:bodyPr/>
        <a:lstStyle/>
        <a:p>
          <a:endParaRPr lang="en-GB"/>
        </a:p>
      </dgm:t>
    </dgm:pt>
    <dgm:pt modelId="{81D88626-4FA3-4FC5-AAE8-59840B8A507E}" type="sibTrans" cxnId="{EECA6F3F-6D9D-4F31-8EE8-09EDF7FF68B2}">
      <dgm:prSet/>
      <dgm:spPr/>
      <dgm:t>
        <a:bodyPr/>
        <a:lstStyle/>
        <a:p>
          <a:endParaRPr lang="en-GB"/>
        </a:p>
      </dgm:t>
    </dgm:pt>
    <dgm:pt modelId="{B7B56344-C17E-47CB-9A1A-2536D7746471}">
      <dgm:prSet phldrT="[Text]"/>
      <dgm:spPr/>
      <dgm:t>
        <a:bodyPr/>
        <a:lstStyle/>
        <a:p>
          <a:r>
            <a:rPr lang="en-GB" dirty="0" smtClean="0"/>
            <a:t>$</a:t>
          </a:r>
          <a:endParaRPr lang="en-GB" dirty="0"/>
        </a:p>
      </dgm:t>
    </dgm:pt>
    <dgm:pt modelId="{0B131FAD-6696-4E8E-8799-5382F944F2CE}" type="parTrans" cxnId="{8225AA06-BA67-4CAA-BCD4-F612C10EBC0B}">
      <dgm:prSet/>
      <dgm:spPr/>
      <dgm:t>
        <a:bodyPr/>
        <a:lstStyle/>
        <a:p>
          <a:endParaRPr lang="en-GB"/>
        </a:p>
      </dgm:t>
    </dgm:pt>
    <dgm:pt modelId="{57FACDB8-5F21-4131-B25B-B00F75A42A08}" type="sibTrans" cxnId="{8225AA06-BA67-4CAA-BCD4-F612C10EBC0B}">
      <dgm:prSet/>
      <dgm:spPr/>
      <dgm:t>
        <a:bodyPr/>
        <a:lstStyle/>
        <a:p>
          <a:endParaRPr lang="en-GB"/>
        </a:p>
      </dgm:t>
    </dgm:pt>
    <dgm:pt modelId="{24F027A4-A4CA-42BD-B688-E765417638FF}">
      <dgm:prSet phldrT="[Text]"/>
      <dgm:spPr/>
      <dgm:t>
        <a:bodyPr/>
        <a:lstStyle/>
        <a:p>
          <a:r>
            <a:rPr lang="en-GB" dirty="0" smtClean="0"/>
            <a:t>$</a:t>
          </a:r>
          <a:endParaRPr lang="en-GB" dirty="0"/>
        </a:p>
      </dgm:t>
    </dgm:pt>
    <dgm:pt modelId="{21667343-F006-448C-98C6-AB12C1BB3B97}" type="parTrans" cxnId="{85F3923F-8CAA-4E2D-B901-4F7318AE247A}">
      <dgm:prSet/>
      <dgm:spPr/>
      <dgm:t>
        <a:bodyPr/>
        <a:lstStyle/>
        <a:p>
          <a:endParaRPr lang="en-GB"/>
        </a:p>
      </dgm:t>
    </dgm:pt>
    <dgm:pt modelId="{1D4E07B2-95C9-4B59-8E65-33E71148F79C}" type="sibTrans" cxnId="{85F3923F-8CAA-4E2D-B901-4F7318AE247A}">
      <dgm:prSet/>
      <dgm:spPr/>
      <dgm:t>
        <a:bodyPr/>
        <a:lstStyle/>
        <a:p>
          <a:endParaRPr lang="en-GB"/>
        </a:p>
      </dgm:t>
    </dgm:pt>
    <dgm:pt modelId="{820EBBBB-4842-452A-ACBC-4A0CBF3BFBF8}" type="pres">
      <dgm:prSet presAssocID="{63681E8D-DC3A-4BC1-ABE3-E5CEC11E159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8A35F117-E532-424D-9425-6D3D69677FEA}" type="pres">
      <dgm:prSet presAssocID="{665C6BD6-6826-4E31-B9F1-0383F60B979D}" presName="hierRoot1" presStyleCnt="0">
        <dgm:presLayoutVars>
          <dgm:hierBranch val="init"/>
        </dgm:presLayoutVars>
      </dgm:prSet>
      <dgm:spPr/>
    </dgm:pt>
    <dgm:pt modelId="{1DB8B33A-D0C2-4588-9369-D1C1934D03F3}" type="pres">
      <dgm:prSet presAssocID="{665C6BD6-6826-4E31-B9F1-0383F60B979D}" presName="rootComposite1" presStyleCnt="0"/>
      <dgm:spPr/>
    </dgm:pt>
    <dgm:pt modelId="{2AD88470-8AAE-409B-AFC8-E6F9F3C5352D}" type="pres">
      <dgm:prSet presAssocID="{665C6BD6-6826-4E31-B9F1-0383F60B979D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307606FE-3472-476C-9611-73F035907992}" type="pres">
      <dgm:prSet presAssocID="{665C6BD6-6826-4E31-B9F1-0383F60B979D}" presName="rootConnector1" presStyleLbl="node1" presStyleIdx="0" presStyleCnt="0"/>
      <dgm:spPr/>
      <dgm:t>
        <a:bodyPr/>
        <a:lstStyle/>
        <a:p>
          <a:endParaRPr lang="en-GB"/>
        </a:p>
      </dgm:t>
    </dgm:pt>
    <dgm:pt modelId="{F0978FFD-D89F-499C-8672-D0B0F2652BED}" type="pres">
      <dgm:prSet presAssocID="{665C6BD6-6826-4E31-B9F1-0383F60B979D}" presName="hierChild2" presStyleCnt="0"/>
      <dgm:spPr/>
    </dgm:pt>
    <dgm:pt modelId="{F86B96DC-2C6C-40A2-9A93-B6949C6E9204}" type="pres">
      <dgm:prSet presAssocID="{03D23893-267A-482A-96A8-856DD8C54A6D}" presName="Name37" presStyleLbl="parChTrans1D2" presStyleIdx="0" presStyleCnt="4"/>
      <dgm:spPr/>
      <dgm:t>
        <a:bodyPr/>
        <a:lstStyle/>
        <a:p>
          <a:endParaRPr lang="en-GB"/>
        </a:p>
      </dgm:t>
    </dgm:pt>
    <dgm:pt modelId="{AEDE8F34-96BA-432E-8715-D215CDDF2409}" type="pres">
      <dgm:prSet presAssocID="{0AC759AC-34C2-4744-BDE2-E577546B1ACD}" presName="hierRoot2" presStyleCnt="0">
        <dgm:presLayoutVars>
          <dgm:hierBranch val="init"/>
        </dgm:presLayoutVars>
      </dgm:prSet>
      <dgm:spPr/>
    </dgm:pt>
    <dgm:pt modelId="{3E266055-57BF-4091-9021-4CD90042A1B5}" type="pres">
      <dgm:prSet presAssocID="{0AC759AC-34C2-4744-BDE2-E577546B1ACD}" presName="rootComposite" presStyleCnt="0"/>
      <dgm:spPr/>
    </dgm:pt>
    <dgm:pt modelId="{A017421D-F927-43CE-A981-897929F3E03D}" type="pres">
      <dgm:prSet presAssocID="{0AC759AC-34C2-4744-BDE2-E577546B1ACD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F9B9425B-09FE-4CA8-BEC8-24E40A2560B8}" type="pres">
      <dgm:prSet presAssocID="{0AC759AC-34C2-4744-BDE2-E577546B1ACD}" presName="rootConnector" presStyleLbl="node2" presStyleIdx="0" presStyleCnt="3"/>
      <dgm:spPr/>
      <dgm:t>
        <a:bodyPr/>
        <a:lstStyle/>
        <a:p>
          <a:endParaRPr lang="en-GB"/>
        </a:p>
      </dgm:t>
    </dgm:pt>
    <dgm:pt modelId="{C972FF56-921C-499D-8F87-7BC7F5448562}" type="pres">
      <dgm:prSet presAssocID="{0AC759AC-34C2-4744-BDE2-E577546B1ACD}" presName="hierChild4" presStyleCnt="0"/>
      <dgm:spPr/>
    </dgm:pt>
    <dgm:pt modelId="{0FB3B318-7888-40BB-9577-4374B99E4814}" type="pres">
      <dgm:prSet presAssocID="{0AC759AC-34C2-4744-BDE2-E577546B1ACD}" presName="hierChild5" presStyleCnt="0"/>
      <dgm:spPr/>
    </dgm:pt>
    <dgm:pt modelId="{2A2EFDDA-4DB7-4F80-96E0-4BB849FF13F9}" type="pres">
      <dgm:prSet presAssocID="{0B131FAD-6696-4E8E-8799-5382F944F2CE}" presName="Name37" presStyleLbl="parChTrans1D2" presStyleIdx="1" presStyleCnt="4"/>
      <dgm:spPr/>
      <dgm:t>
        <a:bodyPr/>
        <a:lstStyle/>
        <a:p>
          <a:endParaRPr lang="en-GB"/>
        </a:p>
      </dgm:t>
    </dgm:pt>
    <dgm:pt modelId="{AD369232-6053-4523-B917-38673767B942}" type="pres">
      <dgm:prSet presAssocID="{B7B56344-C17E-47CB-9A1A-2536D7746471}" presName="hierRoot2" presStyleCnt="0">
        <dgm:presLayoutVars>
          <dgm:hierBranch val="init"/>
        </dgm:presLayoutVars>
      </dgm:prSet>
      <dgm:spPr/>
    </dgm:pt>
    <dgm:pt modelId="{701D0A76-3910-4BCF-8591-9DA562DDD08E}" type="pres">
      <dgm:prSet presAssocID="{B7B56344-C17E-47CB-9A1A-2536D7746471}" presName="rootComposite" presStyleCnt="0"/>
      <dgm:spPr/>
    </dgm:pt>
    <dgm:pt modelId="{30DD4C70-4148-4129-9F98-EC9610CF9DB8}" type="pres">
      <dgm:prSet presAssocID="{B7B56344-C17E-47CB-9A1A-2536D7746471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EBCC8D69-F1EE-4FF6-9385-C5DE2BF86583}" type="pres">
      <dgm:prSet presAssocID="{B7B56344-C17E-47CB-9A1A-2536D7746471}" presName="rootConnector" presStyleLbl="node2" presStyleIdx="1" presStyleCnt="3"/>
      <dgm:spPr/>
      <dgm:t>
        <a:bodyPr/>
        <a:lstStyle/>
        <a:p>
          <a:endParaRPr lang="en-GB"/>
        </a:p>
      </dgm:t>
    </dgm:pt>
    <dgm:pt modelId="{1C49E6A9-F786-4CBF-84A8-8D5988794F10}" type="pres">
      <dgm:prSet presAssocID="{B7B56344-C17E-47CB-9A1A-2536D7746471}" presName="hierChild4" presStyleCnt="0"/>
      <dgm:spPr/>
    </dgm:pt>
    <dgm:pt modelId="{ACBFBB42-E16E-49EC-82F2-B65F37487759}" type="pres">
      <dgm:prSet presAssocID="{B7B56344-C17E-47CB-9A1A-2536D7746471}" presName="hierChild5" presStyleCnt="0"/>
      <dgm:spPr/>
    </dgm:pt>
    <dgm:pt modelId="{3F3E1F3F-899C-426D-A43C-FC93EACA7F14}" type="pres">
      <dgm:prSet presAssocID="{21667343-F006-448C-98C6-AB12C1BB3B97}" presName="Name37" presStyleLbl="parChTrans1D2" presStyleIdx="2" presStyleCnt="4"/>
      <dgm:spPr/>
      <dgm:t>
        <a:bodyPr/>
        <a:lstStyle/>
        <a:p>
          <a:endParaRPr lang="en-GB"/>
        </a:p>
      </dgm:t>
    </dgm:pt>
    <dgm:pt modelId="{A0BE4A56-D073-4961-B93B-E58D7F5DEB7D}" type="pres">
      <dgm:prSet presAssocID="{24F027A4-A4CA-42BD-B688-E765417638FF}" presName="hierRoot2" presStyleCnt="0">
        <dgm:presLayoutVars>
          <dgm:hierBranch val="init"/>
        </dgm:presLayoutVars>
      </dgm:prSet>
      <dgm:spPr/>
    </dgm:pt>
    <dgm:pt modelId="{251C2B68-4980-4ADA-A8BD-CE994364E02B}" type="pres">
      <dgm:prSet presAssocID="{24F027A4-A4CA-42BD-B688-E765417638FF}" presName="rootComposite" presStyleCnt="0"/>
      <dgm:spPr/>
    </dgm:pt>
    <dgm:pt modelId="{0CDDE89B-4D2C-459E-A48C-FF93F1EE6557}" type="pres">
      <dgm:prSet presAssocID="{24F027A4-A4CA-42BD-B688-E765417638FF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63B33A16-5432-4383-84C6-16087E9C4B8B}" type="pres">
      <dgm:prSet presAssocID="{24F027A4-A4CA-42BD-B688-E765417638FF}" presName="rootConnector" presStyleLbl="node2" presStyleIdx="2" presStyleCnt="3"/>
      <dgm:spPr/>
      <dgm:t>
        <a:bodyPr/>
        <a:lstStyle/>
        <a:p>
          <a:endParaRPr lang="en-GB"/>
        </a:p>
      </dgm:t>
    </dgm:pt>
    <dgm:pt modelId="{E03AD462-FB65-4B0E-80EF-DA15F24FF29E}" type="pres">
      <dgm:prSet presAssocID="{24F027A4-A4CA-42BD-B688-E765417638FF}" presName="hierChild4" presStyleCnt="0"/>
      <dgm:spPr/>
    </dgm:pt>
    <dgm:pt modelId="{EFE0FB63-26EA-4FD5-8591-660ADC464204}" type="pres">
      <dgm:prSet presAssocID="{24F027A4-A4CA-42BD-B688-E765417638FF}" presName="hierChild5" presStyleCnt="0"/>
      <dgm:spPr/>
    </dgm:pt>
    <dgm:pt modelId="{AE379418-EACB-40FF-A8E4-17818FBA5EF8}" type="pres">
      <dgm:prSet presAssocID="{665C6BD6-6826-4E31-B9F1-0383F60B979D}" presName="hierChild3" presStyleCnt="0"/>
      <dgm:spPr/>
    </dgm:pt>
    <dgm:pt modelId="{8F31ADAF-5F02-4A64-BBA7-AFE980442396}" type="pres">
      <dgm:prSet presAssocID="{522DF55F-DE13-4D15-BD9D-13BE36B413BF}" presName="Name111" presStyleLbl="parChTrans1D2" presStyleIdx="3" presStyleCnt="4"/>
      <dgm:spPr/>
      <dgm:t>
        <a:bodyPr/>
        <a:lstStyle/>
        <a:p>
          <a:endParaRPr lang="en-GB"/>
        </a:p>
      </dgm:t>
    </dgm:pt>
    <dgm:pt modelId="{965A572E-7277-42DD-8DE2-42F8813FFF6F}" type="pres">
      <dgm:prSet presAssocID="{1F7B4838-91E5-4125-A04A-23FB17C78641}" presName="hierRoot3" presStyleCnt="0">
        <dgm:presLayoutVars>
          <dgm:hierBranch val="init"/>
        </dgm:presLayoutVars>
      </dgm:prSet>
      <dgm:spPr/>
    </dgm:pt>
    <dgm:pt modelId="{ED12D2D2-BFF2-47BD-B06F-9F370BEBAF0B}" type="pres">
      <dgm:prSet presAssocID="{1F7B4838-91E5-4125-A04A-23FB17C78641}" presName="rootComposite3" presStyleCnt="0"/>
      <dgm:spPr/>
    </dgm:pt>
    <dgm:pt modelId="{3C8BE776-DB0F-4C71-8654-2FB1C03DA414}" type="pres">
      <dgm:prSet presAssocID="{1F7B4838-91E5-4125-A04A-23FB17C78641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89D2AD98-4E5E-4A11-A00B-0BF16E042C93}" type="pres">
      <dgm:prSet presAssocID="{1F7B4838-91E5-4125-A04A-23FB17C78641}" presName="rootConnector3" presStyleLbl="asst1" presStyleIdx="0" presStyleCnt="1"/>
      <dgm:spPr/>
      <dgm:t>
        <a:bodyPr/>
        <a:lstStyle/>
        <a:p>
          <a:endParaRPr lang="en-GB"/>
        </a:p>
      </dgm:t>
    </dgm:pt>
    <dgm:pt modelId="{34372024-64BA-4F98-A3BE-1F70809B0B98}" type="pres">
      <dgm:prSet presAssocID="{1F7B4838-91E5-4125-A04A-23FB17C78641}" presName="hierChild6" presStyleCnt="0"/>
      <dgm:spPr/>
    </dgm:pt>
    <dgm:pt modelId="{C0E02993-DC48-407C-AD10-C41796351775}" type="pres">
      <dgm:prSet presAssocID="{1F7B4838-91E5-4125-A04A-23FB17C78641}" presName="hierChild7" presStyleCnt="0"/>
      <dgm:spPr/>
    </dgm:pt>
  </dgm:ptLst>
  <dgm:cxnLst>
    <dgm:cxn modelId="{E4C44C0A-2795-44DC-940E-96A34368DF86}" type="presOf" srcId="{24F027A4-A4CA-42BD-B688-E765417638FF}" destId="{0CDDE89B-4D2C-459E-A48C-FF93F1EE6557}" srcOrd="0" destOrd="0" presId="urn:microsoft.com/office/officeart/2005/8/layout/orgChart1"/>
    <dgm:cxn modelId="{FBDC7278-99BE-4F6E-A97D-31662CB9E048}" type="presOf" srcId="{03D23893-267A-482A-96A8-856DD8C54A6D}" destId="{F86B96DC-2C6C-40A2-9A93-B6949C6E9204}" srcOrd="0" destOrd="0" presId="urn:microsoft.com/office/officeart/2005/8/layout/orgChart1"/>
    <dgm:cxn modelId="{779ECDE3-39AE-4CC2-83D4-C08AC87A2B6F}" type="presOf" srcId="{21667343-F006-448C-98C6-AB12C1BB3B97}" destId="{3F3E1F3F-899C-426D-A43C-FC93EACA7F14}" srcOrd="0" destOrd="0" presId="urn:microsoft.com/office/officeart/2005/8/layout/orgChart1"/>
    <dgm:cxn modelId="{9E5B7709-29EA-4C81-9716-895EA0F29ECA}" type="presOf" srcId="{522DF55F-DE13-4D15-BD9D-13BE36B413BF}" destId="{8F31ADAF-5F02-4A64-BBA7-AFE980442396}" srcOrd="0" destOrd="0" presId="urn:microsoft.com/office/officeart/2005/8/layout/orgChart1"/>
    <dgm:cxn modelId="{AF15E6F0-EB02-4666-9545-ACA7DD5DFF9E}" type="presOf" srcId="{1F7B4838-91E5-4125-A04A-23FB17C78641}" destId="{89D2AD98-4E5E-4A11-A00B-0BF16E042C93}" srcOrd="1" destOrd="0" presId="urn:microsoft.com/office/officeart/2005/8/layout/orgChart1"/>
    <dgm:cxn modelId="{FAD74DF9-D856-48C2-B769-35EB45F0321E}" type="presOf" srcId="{1F7B4838-91E5-4125-A04A-23FB17C78641}" destId="{3C8BE776-DB0F-4C71-8654-2FB1C03DA414}" srcOrd="0" destOrd="0" presId="urn:microsoft.com/office/officeart/2005/8/layout/orgChart1"/>
    <dgm:cxn modelId="{102212F8-8680-4182-8812-BA9ADFB1BE52}" srcId="{63681E8D-DC3A-4BC1-ABE3-E5CEC11E159D}" destId="{665C6BD6-6826-4E31-B9F1-0383F60B979D}" srcOrd="0" destOrd="0" parTransId="{1A4E2D04-3B91-45AD-B407-2998E648A6C4}" sibTransId="{FC1068ED-BEE8-449A-ABA0-1A3C6E4C9E8B}"/>
    <dgm:cxn modelId="{539BAD23-B347-40BC-B713-C32CC3EC6320}" type="presOf" srcId="{0B131FAD-6696-4E8E-8799-5382F944F2CE}" destId="{2A2EFDDA-4DB7-4F80-96E0-4BB849FF13F9}" srcOrd="0" destOrd="0" presId="urn:microsoft.com/office/officeart/2005/8/layout/orgChart1"/>
    <dgm:cxn modelId="{EECA6F3F-6D9D-4F31-8EE8-09EDF7FF68B2}" srcId="{665C6BD6-6826-4E31-B9F1-0383F60B979D}" destId="{0AC759AC-34C2-4744-BDE2-E577546B1ACD}" srcOrd="1" destOrd="0" parTransId="{03D23893-267A-482A-96A8-856DD8C54A6D}" sibTransId="{81D88626-4FA3-4FC5-AAE8-59840B8A507E}"/>
    <dgm:cxn modelId="{E9A53BCF-9616-4E28-A1EE-33870F8FA427}" type="presOf" srcId="{0AC759AC-34C2-4744-BDE2-E577546B1ACD}" destId="{F9B9425B-09FE-4CA8-BEC8-24E40A2560B8}" srcOrd="1" destOrd="0" presId="urn:microsoft.com/office/officeart/2005/8/layout/orgChart1"/>
    <dgm:cxn modelId="{AAACBF2A-4B62-4DD5-BAD2-84A6A571750E}" type="presOf" srcId="{B7B56344-C17E-47CB-9A1A-2536D7746471}" destId="{EBCC8D69-F1EE-4FF6-9385-C5DE2BF86583}" srcOrd="1" destOrd="0" presId="urn:microsoft.com/office/officeart/2005/8/layout/orgChart1"/>
    <dgm:cxn modelId="{F19C9346-8C8E-4909-A855-B01328F096E6}" type="presOf" srcId="{24F027A4-A4CA-42BD-B688-E765417638FF}" destId="{63B33A16-5432-4383-84C6-16087E9C4B8B}" srcOrd="1" destOrd="0" presId="urn:microsoft.com/office/officeart/2005/8/layout/orgChart1"/>
    <dgm:cxn modelId="{5D9AF3B4-5202-4F5C-A4E5-B9CF57C416AE}" type="presOf" srcId="{B7B56344-C17E-47CB-9A1A-2536D7746471}" destId="{30DD4C70-4148-4129-9F98-EC9610CF9DB8}" srcOrd="0" destOrd="0" presId="urn:microsoft.com/office/officeart/2005/8/layout/orgChart1"/>
    <dgm:cxn modelId="{4039E775-52D8-40D7-9673-B3AB7BDC3FD2}" type="presOf" srcId="{63681E8D-DC3A-4BC1-ABE3-E5CEC11E159D}" destId="{820EBBBB-4842-452A-ACBC-4A0CBF3BFBF8}" srcOrd="0" destOrd="0" presId="urn:microsoft.com/office/officeart/2005/8/layout/orgChart1"/>
    <dgm:cxn modelId="{8225AA06-BA67-4CAA-BCD4-F612C10EBC0B}" srcId="{665C6BD6-6826-4E31-B9F1-0383F60B979D}" destId="{B7B56344-C17E-47CB-9A1A-2536D7746471}" srcOrd="2" destOrd="0" parTransId="{0B131FAD-6696-4E8E-8799-5382F944F2CE}" sibTransId="{57FACDB8-5F21-4131-B25B-B00F75A42A08}"/>
    <dgm:cxn modelId="{F14C51F1-DE15-4E81-AFE3-1CB876268171}" type="presOf" srcId="{665C6BD6-6826-4E31-B9F1-0383F60B979D}" destId="{2AD88470-8AAE-409B-AFC8-E6F9F3C5352D}" srcOrd="0" destOrd="0" presId="urn:microsoft.com/office/officeart/2005/8/layout/orgChart1"/>
    <dgm:cxn modelId="{71C861AD-5489-4BEB-BC17-14B5EC0B9E8F}" type="presOf" srcId="{665C6BD6-6826-4E31-B9F1-0383F60B979D}" destId="{307606FE-3472-476C-9611-73F035907992}" srcOrd="1" destOrd="0" presId="urn:microsoft.com/office/officeart/2005/8/layout/orgChart1"/>
    <dgm:cxn modelId="{2A5BC20D-4AED-41AE-805D-CF6000C61B5E}" type="presOf" srcId="{0AC759AC-34C2-4744-BDE2-E577546B1ACD}" destId="{A017421D-F927-43CE-A981-897929F3E03D}" srcOrd="0" destOrd="0" presId="urn:microsoft.com/office/officeart/2005/8/layout/orgChart1"/>
    <dgm:cxn modelId="{B58F237F-2745-43BC-AD3D-32B7582CA92E}" srcId="{665C6BD6-6826-4E31-B9F1-0383F60B979D}" destId="{1F7B4838-91E5-4125-A04A-23FB17C78641}" srcOrd="0" destOrd="0" parTransId="{522DF55F-DE13-4D15-BD9D-13BE36B413BF}" sibTransId="{F0046EA6-8C13-4E72-9E2A-11C68CDB959B}"/>
    <dgm:cxn modelId="{85F3923F-8CAA-4E2D-B901-4F7318AE247A}" srcId="{665C6BD6-6826-4E31-B9F1-0383F60B979D}" destId="{24F027A4-A4CA-42BD-B688-E765417638FF}" srcOrd="3" destOrd="0" parTransId="{21667343-F006-448C-98C6-AB12C1BB3B97}" sibTransId="{1D4E07B2-95C9-4B59-8E65-33E71148F79C}"/>
    <dgm:cxn modelId="{E1BAA5D6-D11C-4BE5-B6F4-6826C7629A1A}" type="presParOf" srcId="{820EBBBB-4842-452A-ACBC-4A0CBF3BFBF8}" destId="{8A35F117-E532-424D-9425-6D3D69677FEA}" srcOrd="0" destOrd="0" presId="urn:microsoft.com/office/officeart/2005/8/layout/orgChart1"/>
    <dgm:cxn modelId="{02E473C0-D869-4FCD-BC06-E82D4F9413D7}" type="presParOf" srcId="{8A35F117-E532-424D-9425-6D3D69677FEA}" destId="{1DB8B33A-D0C2-4588-9369-D1C1934D03F3}" srcOrd="0" destOrd="0" presId="urn:microsoft.com/office/officeart/2005/8/layout/orgChart1"/>
    <dgm:cxn modelId="{3E3B1969-CC82-45E4-84BF-F7BEA974BEE9}" type="presParOf" srcId="{1DB8B33A-D0C2-4588-9369-D1C1934D03F3}" destId="{2AD88470-8AAE-409B-AFC8-E6F9F3C5352D}" srcOrd="0" destOrd="0" presId="urn:microsoft.com/office/officeart/2005/8/layout/orgChart1"/>
    <dgm:cxn modelId="{AE73A2BB-D949-4AD2-ABF8-28634DD685B5}" type="presParOf" srcId="{1DB8B33A-D0C2-4588-9369-D1C1934D03F3}" destId="{307606FE-3472-476C-9611-73F035907992}" srcOrd="1" destOrd="0" presId="urn:microsoft.com/office/officeart/2005/8/layout/orgChart1"/>
    <dgm:cxn modelId="{72F495F7-84D3-43D8-A7F1-A66B5157C46F}" type="presParOf" srcId="{8A35F117-E532-424D-9425-6D3D69677FEA}" destId="{F0978FFD-D89F-499C-8672-D0B0F2652BED}" srcOrd="1" destOrd="0" presId="urn:microsoft.com/office/officeart/2005/8/layout/orgChart1"/>
    <dgm:cxn modelId="{3CC82766-B4CA-4AF3-82E5-5DB30210C027}" type="presParOf" srcId="{F0978FFD-D89F-499C-8672-D0B0F2652BED}" destId="{F86B96DC-2C6C-40A2-9A93-B6949C6E9204}" srcOrd="0" destOrd="0" presId="urn:microsoft.com/office/officeart/2005/8/layout/orgChart1"/>
    <dgm:cxn modelId="{4A6618E7-F127-4BD3-9AFA-381DE8258435}" type="presParOf" srcId="{F0978FFD-D89F-499C-8672-D0B0F2652BED}" destId="{AEDE8F34-96BA-432E-8715-D215CDDF2409}" srcOrd="1" destOrd="0" presId="urn:microsoft.com/office/officeart/2005/8/layout/orgChart1"/>
    <dgm:cxn modelId="{EDA94729-1132-460E-A245-5ECEF54B8D31}" type="presParOf" srcId="{AEDE8F34-96BA-432E-8715-D215CDDF2409}" destId="{3E266055-57BF-4091-9021-4CD90042A1B5}" srcOrd="0" destOrd="0" presId="urn:microsoft.com/office/officeart/2005/8/layout/orgChart1"/>
    <dgm:cxn modelId="{98335BDF-1372-46FF-B6AD-FD304CCC7270}" type="presParOf" srcId="{3E266055-57BF-4091-9021-4CD90042A1B5}" destId="{A017421D-F927-43CE-A981-897929F3E03D}" srcOrd="0" destOrd="0" presId="urn:microsoft.com/office/officeart/2005/8/layout/orgChart1"/>
    <dgm:cxn modelId="{060DC385-F35E-407C-B6BF-4EE2FC8F5649}" type="presParOf" srcId="{3E266055-57BF-4091-9021-4CD90042A1B5}" destId="{F9B9425B-09FE-4CA8-BEC8-24E40A2560B8}" srcOrd="1" destOrd="0" presId="urn:microsoft.com/office/officeart/2005/8/layout/orgChart1"/>
    <dgm:cxn modelId="{58F09F85-5683-414F-BF53-A8456FE3B5D8}" type="presParOf" srcId="{AEDE8F34-96BA-432E-8715-D215CDDF2409}" destId="{C972FF56-921C-499D-8F87-7BC7F5448562}" srcOrd="1" destOrd="0" presId="urn:microsoft.com/office/officeart/2005/8/layout/orgChart1"/>
    <dgm:cxn modelId="{6A5E9FFC-22ED-4A50-91F8-C03AB1958B0D}" type="presParOf" srcId="{AEDE8F34-96BA-432E-8715-D215CDDF2409}" destId="{0FB3B318-7888-40BB-9577-4374B99E4814}" srcOrd="2" destOrd="0" presId="urn:microsoft.com/office/officeart/2005/8/layout/orgChart1"/>
    <dgm:cxn modelId="{BCAE8ACE-25A5-4D22-A7BC-5B81F13192E5}" type="presParOf" srcId="{F0978FFD-D89F-499C-8672-D0B0F2652BED}" destId="{2A2EFDDA-4DB7-4F80-96E0-4BB849FF13F9}" srcOrd="2" destOrd="0" presId="urn:microsoft.com/office/officeart/2005/8/layout/orgChart1"/>
    <dgm:cxn modelId="{5427D33F-D600-4E37-8917-9BA27F70A14F}" type="presParOf" srcId="{F0978FFD-D89F-499C-8672-D0B0F2652BED}" destId="{AD369232-6053-4523-B917-38673767B942}" srcOrd="3" destOrd="0" presId="urn:microsoft.com/office/officeart/2005/8/layout/orgChart1"/>
    <dgm:cxn modelId="{C4EBF316-3343-44F2-B408-093D287EA76F}" type="presParOf" srcId="{AD369232-6053-4523-B917-38673767B942}" destId="{701D0A76-3910-4BCF-8591-9DA562DDD08E}" srcOrd="0" destOrd="0" presId="urn:microsoft.com/office/officeart/2005/8/layout/orgChart1"/>
    <dgm:cxn modelId="{586325E1-6D29-4EA9-9033-D4A6FEBCB5B1}" type="presParOf" srcId="{701D0A76-3910-4BCF-8591-9DA562DDD08E}" destId="{30DD4C70-4148-4129-9F98-EC9610CF9DB8}" srcOrd="0" destOrd="0" presId="urn:microsoft.com/office/officeart/2005/8/layout/orgChart1"/>
    <dgm:cxn modelId="{33FFF74C-AEDC-4FC8-8A3D-31712B156865}" type="presParOf" srcId="{701D0A76-3910-4BCF-8591-9DA562DDD08E}" destId="{EBCC8D69-F1EE-4FF6-9385-C5DE2BF86583}" srcOrd="1" destOrd="0" presId="urn:microsoft.com/office/officeart/2005/8/layout/orgChart1"/>
    <dgm:cxn modelId="{7291311D-778B-4E53-B939-2178872EA119}" type="presParOf" srcId="{AD369232-6053-4523-B917-38673767B942}" destId="{1C49E6A9-F786-4CBF-84A8-8D5988794F10}" srcOrd="1" destOrd="0" presId="urn:microsoft.com/office/officeart/2005/8/layout/orgChart1"/>
    <dgm:cxn modelId="{AAA29592-F212-4421-B9F9-8B835EA0EAB1}" type="presParOf" srcId="{AD369232-6053-4523-B917-38673767B942}" destId="{ACBFBB42-E16E-49EC-82F2-B65F37487759}" srcOrd="2" destOrd="0" presId="urn:microsoft.com/office/officeart/2005/8/layout/orgChart1"/>
    <dgm:cxn modelId="{962D1A66-70A5-4C3F-95FF-225401404A66}" type="presParOf" srcId="{F0978FFD-D89F-499C-8672-D0B0F2652BED}" destId="{3F3E1F3F-899C-426D-A43C-FC93EACA7F14}" srcOrd="4" destOrd="0" presId="urn:microsoft.com/office/officeart/2005/8/layout/orgChart1"/>
    <dgm:cxn modelId="{E5939FA6-F8EE-49EB-8A5E-E65D8E6456FC}" type="presParOf" srcId="{F0978FFD-D89F-499C-8672-D0B0F2652BED}" destId="{A0BE4A56-D073-4961-B93B-E58D7F5DEB7D}" srcOrd="5" destOrd="0" presId="urn:microsoft.com/office/officeart/2005/8/layout/orgChart1"/>
    <dgm:cxn modelId="{A47AD3A2-75EB-4737-AA3B-B857E4BDBE3F}" type="presParOf" srcId="{A0BE4A56-D073-4961-B93B-E58D7F5DEB7D}" destId="{251C2B68-4980-4ADA-A8BD-CE994364E02B}" srcOrd="0" destOrd="0" presId="urn:microsoft.com/office/officeart/2005/8/layout/orgChart1"/>
    <dgm:cxn modelId="{F122E661-EB15-4ABD-88C7-6C06342FD40E}" type="presParOf" srcId="{251C2B68-4980-4ADA-A8BD-CE994364E02B}" destId="{0CDDE89B-4D2C-459E-A48C-FF93F1EE6557}" srcOrd="0" destOrd="0" presId="urn:microsoft.com/office/officeart/2005/8/layout/orgChart1"/>
    <dgm:cxn modelId="{9AF87EE9-DB71-42FF-BB54-699FFF18DA44}" type="presParOf" srcId="{251C2B68-4980-4ADA-A8BD-CE994364E02B}" destId="{63B33A16-5432-4383-84C6-16087E9C4B8B}" srcOrd="1" destOrd="0" presId="urn:microsoft.com/office/officeart/2005/8/layout/orgChart1"/>
    <dgm:cxn modelId="{240EDDF3-4466-4213-89F8-E7851D5728DC}" type="presParOf" srcId="{A0BE4A56-D073-4961-B93B-E58D7F5DEB7D}" destId="{E03AD462-FB65-4B0E-80EF-DA15F24FF29E}" srcOrd="1" destOrd="0" presId="urn:microsoft.com/office/officeart/2005/8/layout/orgChart1"/>
    <dgm:cxn modelId="{2A81D854-0FDE-432D-9C80-8C6938F9F0FC}" type="presParOf" srcId="{A0BE4A56-D073-4961-B93B-E58D7F5DEB7D}" destId="{EFE0FB63-26EA-4FD5-8591-660ADC464204}" srcOrd="2" destOrd="0" presId="urn:microsoft.com/office/officeart/2005/8/layout/orgChart1"/>
    <dgm:cxn modelId="{BC06D658-5431-4036-B6CE-5F99228BE7E0}" type="presParOf" srcId="{8A35F117-E532-424D-9425-6D3D69677FEA}" destId="{AE379418-EACB-40FF-A8E4-17818FBA5EF8}" srcOrd="2" destOrd="0" presId="urn:microsoft.com/office/officeart/2005/8/layout/orgChart1"/>
    <dgm:cxn modelId="{AD1BBBD9-4E74-4C34-BD80-8B7FED1881FD}" type="presParOf" srcId="{AE379418-EACB-40FF-A8E4-17818FBA5EF8}" destId="{8F31ADAF-5F02-4A64-BBA7-AFE980442396}" srcOrd="0" destOrd="0" presId="urn:microsoft.com/office/officeart/2005/8/layout/orgChart1"/>
    <dgm:cxn modelId="{FD5E1CC2-97C7-43D7-A6C9-2C44ABDFCD09}" type="presParOf" srcId="{AE379418-EACB-40FF-A8E4-17818FBA5EF8}" destId="{965A572E-7277-42DD-8DE2-42F8813FFF6F}" srcOrd="1" destOrd="0" presId="urn:microsoft.com/office/officeart/2005/8/layout/orgChart1"/>
    <dgm:cxn modelId="{A3305653-543E-47CB-97EC-4C42241C8A3C}" type="presParOf" srcId="{965A572E-7277-42DD-8DE2-42F8813FFF6F}" destId="{ED12D2D2-BFF2-47BD-B06F-9F370BEBAF0B}" srcOrd="0" destOrd="0" presId="urn:microsoft.com/office/officeart/2005/8/layout/orgChart1"/>
    <dgm:cxn modelId="{78D36E99-F3BF-40F9-A85E-E1582D8D4386}" type="presParOf" srcId="{ED12D2D2-BFF2-47BD-B06F-9F370BEBAF0B}" destId="{3C8BE776-DB0F-4C71-8654-2FB1C03DA414}" srcOrd="0" destOrd="0" presId="urn:microsoft.com/office/officeart/2005/8/layout/orgChart1"/>
    <dgm:cxn modelId="{1EF6D682-9A43-4DFD-9AB8-39867988B7A8}" type="presParOf" srcId="{ED12D2D2-BFF2-47BD-B06F-9F370BEBAF0B}" destId="{89D2AD98-4E5E-4A11-A00B-0BF16E042C93}" srcOrd="1" destOrd="0" presId="urn:microsoft.com/office/officeart/2005/8/layout/orgChart1"/>
    <dgm:cxn modelId="{544BD84A-9D73-47FE-9197-80797D93FD37}" type="presParOf" srcId="{965A572E-7277-42DD-8DE2-42F8813FFF6F}" destId="{34372024-64BA-4F98-A3BE-1F70809B0B98}" srcOrd="1" destOrd="0" presId="urn:microsoft.com/office/officeart/2005/8/layout/orgChart1"/>
    <dgm:cxn modelId="{DA2F16AC-C7B6-4328-B67C-CCDDBD2A311C}" type="presParOf" srcId="{965A572E-7277-42DD-8DE2-42F8813FFF6F}" destId="{C0E02993-DC48-407C-AD10-C4179635177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C526EA-73E9-45E0-8A7A-AE71B3F5F12C}" type="doc">
      <dgm:prSet loTypeId="urn:microsoft.com/office/officeart/2005/8/layout/cycle2" loCatId="cycle" qsTypeId="urn:microsoft.com/office/officeart/2005/8/quickstyle/3d3" qsCatId="3D" csTypeId="urn:microsoft.com/office/officeart/2005/8/colors/accent2_5" csCatId="accent2" phldr="1"/>
      <dgm:spPr/>
      <dgm:t>
        <a:bodyPr/>
        <a:lstStyle/>
        <a:p>
          <a:endParaRPr lang="en-GB"/>
        </a:p>
      </dgm:t>
    </dgm:pt>
    <dgm:pt modelId="{53E0EDCA-A05D-48BE-810A-A3779D103FFD}">
      <dgm:prSet phldrT="[Text]"/>
      <dgm:spPr/>
      <dgm:t>
        <a:bodyPr/>
        <a:lstStyle/>
        <a:p>
          <a:r>
            <a:rPr lang="en-GB" dirty="0" smtClean="0"/>
            <a:t>Prevention</a:t>
          </a:r>
          <a:endParaRPr lang="en-GB" dirty="0"/>
        </a:p>
      </dgm:t>
    </dgm:pt>
    <dgm:pt modelId="{755AD912-0A59-49F7-A07C-29E50A51FFD2}" type="parTrans" cxnId="{406FEF3A-100A-4FC1-AD3E-3F82B660CB91}">
      <dgm:prSet/>
      <dgm:spPr/>
      <dgm:t>
        <a:bodyPr/>
        <a:lstStyle/>
        <a:p>
          <a:endParaRPr lang="en-GB"/>
        </a:p>
      </dgm:t>
    </dgm:pt>
    <dgm:pt modelId="{796E52BE-C8CC-48CA-979E-7E4050E9DCA8}" type="sibTrans" cxnId="{406FEF3A-100A-4FC1-AD3E-3F82B660CB91}">
      <dgm:prSet/>
      <dgm:spPr/>
      <dgm:t>
        <a:bodyPr/>
        <a:lstStyle/>
        <a:p>
          <a:endParaRPr lang="en-GB"/>
        </a:p>
      </dgm:t>
    </dgm:pt>
    <dgm:pt modelId="{3C90C487-7AC5-4893-870C-C5CF87CBC8A0}">
      <dgm:prSet phldrT="[Text]"/>
      <dgm:spPr/>
      <dgm:t>
        <a:bodyPr/>
        <a:lstStyle/>
        <a:p>
          <a:r>
            <a:rPr lang="en-GB" dirty="0" smtClean="0"/>
            <a:t>Detection</a:t>
          </a:r>
          <a:endParaRPr lang="en-GB" dirty="0"/>
        </a:p>
      </dgm:t>
    </dgm:pt>
    <dgm:pt modelId="{AFFF2A5F-F28A-4075-A1D8-289246278A3C}" type="parTrans" cxnId="{EDD66B33-E14D-4DF4-A28A-C50853E58B23}">
      <dgm:prSet/>
      <dgm:spPr/>
      <dgm:t>
        <a:bodyPr/>
        <a:lstStyle/>
        <a:p>
          <a:endParaRPr lang="en-GB"/>
        </a:p>
      </dgm:t>
    </dgm:pt>
    <dgm:pt modelId="{E9F6DBB3-FC15-4968-BE9E-D73E63B68CEB}" type="sibTrans" cxnId="{EDD66B33-E14D-4DF4-A28A-C50853E58B23}">
      <dgm:prSet/>
      <dgm:spPr/>
      <dgm:t>
        <a:bodyPr/>
        <a:lstStyle/>
        <a:p>
          <a:endParaRPr lang="en-GB"/>
        </a:p>
      </dgm:t>
    </dgm:pt>
    <dgm:pt modelId="{AD9097E1-9FC5-4C38-992B-7D313547D128}">
      <dgm:prSet phldrT="[Text]"/>
      <dgm:spPr/>
      <dgm:t>
        <a:bodyPr/>
        <a:lstStyle/>
        <a:p>
          <a:r>
            <a:rPr lang="en-GB" dirty="0" smtClean="0"/>
            <a:t>Response</a:t>
          </a:r>
          <a:endParaRPr lang="en-GB" dirty="0"/>
        </a:p>
      </dgm:t>
    </dgm:pt>
    <dgm:pt modelId="{81620E71-EF67-428F-BFAF-63E5FF9C1CA5}" type="parTrans" cxnId="{B01D3B86-6781-44FB-AF12-04A943AD719B}">
      <dgm:prSet/>
      <dgm:spPr/>
      <dgm:t>
        <a:bodyPr/>
        <a:lstStyle/>
        <a:p>
          <a:endParaRPr lang="en-GB"/>
        </a:p>
      </dgm:t>
    </dgm:pt>
    <dgm:pt modelId="{6965AD12-93C8-45F6-B1DB-19FE790F29F7}" type="sibTrans" cxnId="{B01D3B86-6781-44FB-AF12-04A943AD719B}">
      <dgm:prSet/>
      <dgm:spPr/>
      <dgm:t>
        <a:bodyPr/>
        <a:lstStyle/>
        <a:p>
          <a:endParaRPr lang="en-GB"/>
        </a:p>
      </dgm:t>
    </dgm:pt>
    <dgm:pt modelId="{FE56DFB4-4B3D-4570-ABA2-4D28CB30A75F}" type="pres">
      <dgm:prSet presAssocID="{91C526EA-73E9-45E0-8A7A-AE71B3F5F12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F34B82D-D858-482F-8FC7-775DDAEC0145}" type="pres">
      <dgm:prSet presAssocID="{53E0EDCA-A05D-48BE-810A-A3779D103FF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096DB16-5289-49B5-9DFC-6D623AE8E954}" type="pres">
      <dgm:prSet presAssocID="{796E52BE-C8CC-48CA-979E-7E4050E9DCA8}" presName="sibTrans" presStyleLbl="sibTrans2D1" presStyleIdx="0" presStyleCnt="3"/>
      <dgm:spPr/>
      <dgm:t>
        <a:bodyPr/>
        <a:lstStyle/>
        <a:p>
          <a:endParaRPr lang="en-GB"/>
        </a:p>
      </dgm:t>
    </dgm:pt>
    <dgm:pt modelId="{BFC2F77C-12C7-40D1-BC01-D2447CAE59AB}" type="pres">
      <dgm:prSet presAssocID="{796E52BE-C8CC-48CA-979E-7E4050E9DCA8}" presName="connectorText" presStyleLbl="sibTrans2D1" presStyleIdx="0" presStyleCnt="3"/>
      <dgm:spPr/>
      <dgm:t>
        <a:bodyPr/>
        <a:lstStyle/>
        <a:p>
          <a:endParaRPr lang="en-GB"/>
        </a:p>
      </dgm:t>
    </dgm:pt>
    <dgm:pt modelId="{4A161820-DE89-483C-98B5-5EA198FC66BE}" type="pres">
      <dgm:prSet presAssocID="{3C90C487-7AC5-4893-870C-C5CF87CBC8A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AC49A7E-8163-43A2-BB21-6605F641AA9E}" type="pres">
      <dgm:prSet presAssocID="{E9F6DBB3-FC15-4968-BE9E-D73E63B68CEB}" presName="sibTrans" presStyleLbl="sibTrans2D1" presStyleIdx="1" presStyleCnt="3"/>
      <dgm:spPr/>
      <dgm:t>
        <a:bodyPr/>
        <a:lstStyle/>
        <a:p>
          <a:endParaRPr lang="en-GB"/>
        </a:p>
      </dgm:t>
    </dgm:pt>
    <dgm:pt modelId="{ABC6A17D-C936-443A-8F90-2BF17E099543}" type="pres">
      <dgm:prSet presAssocID="{E9F6DBB3-FC15-4968-BE9E-D73E63B68CEB}" presName="connectorText" presStyleLbl="sibTrans2D1" presStyleIdx="1" presStyleCnt="3"/>
      <dgm:spPr/>
      <dgm:t>
        <a:bodyPr/>
        <a:lstStyle/>
        <a:p>
          <a:endParaRPr lang="en-GB"/>
        </a:p>
      </dgm:t>
    </dgm:pt>
    <dgm:pt modelId="{EED025FD-3670-4634-88C0-B93888C65102}" type="pres">
      <dgm:prSet presAssocID="{AD9097E1-9FC5-4C38-992B-7D313547D12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4CB9FA4-B350-49E2-A50E-78A992AE9D73}" type="pres">
      <dgm:prSet presAssocID="{6965AD12-93C8-45F6-B1DB-19FE790F29F7}" presName="sibTrans" presStyleLbl="sibTrans2D1" presStyleIdx="2" presStyleCnt="3"/>
      <dgm:spPr/>
      <dgm:t>
        <a:bodyPr/>
        <a:lstStyle/>
        <a:p>
          <a:endParaRPr lang="en-GB"/>
        </a:p>
      </dgm:t>
    </dgm:pt>
    <dgm:pt modelId="{F4A19785-4BDA-4B29-9850-EA005EFBBF1A}" type="pres">
      <dgm:prSet presAssocID="{6965AD12-93C8-45F6-B1DB-19FE790F29F7}" presName="connectorText" presStyleLbl="sibTrans2D1" presStyleIdx="2" presStyleCnt="3"/>
      <dgm:spPr/>
      <dgm:t>
        <a:bodyPr/>
        <a:lstStyle/>
        <a:p>
          <a:endParaRPr lang="en-GB"/>
        </a:p>
      </dgm:t>
    </dgm:pt>
  </dgm:ptLst>
  <dgm:cxnLst>
    <dgm:cxn modelId="{3B76128F-2E5A-4C08-8AB6-2E8AE70A3E5C}" type="presOf" srcId="{E9F6DBB3-FC15-4968-BE9E-D73E63B68CEB}" destId="{3AC49A7E-8163-43A2-BB21-6605F641AA9E}" srcOrd="0" destOrd="0" presId="urn:microsoft.com/office/officeart/2005/8/layout/cycle2"/>
    <dgm:cxn modelId="{EDD66B33-E14D-4DF4-A28A-C50853E58B23}" srcId="{91C526EA-73E9-45E0-8A7A-AE71B3F5F12C}" destId="{3C90C487-7AC5-4893-870C-C5CF87CBC8A0}" srcOrd="1" destOrd="0" parTransId="{AFFF2A5F-F28A-4075-A1D8-289246278A3C}" sibTransId="{E9F6DBB3-FC15-4968-BE9E-D73E63B68CEB}"/>
    <dgm:cxn modelId="{406FEF3A-100A-4FC1-AD3E-3F82B660CB91}" srcId="{91C526EA-73E9-45E0-8A7A-AE71B3F5F12C}" destId="{53E0EDCA-A05D-48BE-810A-A3779D103FFD}" srcOrd="0" destOrd="0" parTransId="{755AD912-0A59-49F7-A07C-29E50A51FFD2}" sibTransId="{796E52BE-C8CC-48CA-979E-7E4050E9DCA8}"/>
    <dgm:cxn modelId="{7E8CF1A5-7A92-4954-943C-054DF9235CA7}" type="presOf" srcId="{6965AD12-93C8-45F6-B1DB-19FE790F29F7}" destId="{F4A19785-4BDA-4B29-9850-EA005EFBBF1A}" srcOrd="1" destOrd="0" presId="urn:microsoft.com/office/officeart/2005/8/layout/cycle2"/>
    <dgm:cxn modelId="{F5A45AF9-7E10-4275-A129-D90D458CC26F}" type="presOf" srcId="{AD9097E1-9FC5-4C38-992B-7D313547D128}" destId="{EED025FD-3670-4634-88C0-B93888C65102}" srcOrd="0" destOrd="0" presId="urn:microsoft.com/office/officeart/2005/8/layout/cycle2"/>
    <dgm:cxn modelId="{6BF93286-4E2A-4CAC-990B-7044125D94AA}" type="presOf" srcId="{E9F6DBB3-FC15-4968-BE9E-D73E63B68CEB}" destId="{ABC6A17D-C936-443A-8F90-2BF17E099543}" srcOrd="1" destOrd="0" presId="urn:microsoft.com/office/officeart/2005/8/layout/cycle2"/>
    <dgm:cxn modelId="{E8161794-45C4-44E0-916E-560F35AC4B7D}" type="presOf" srcId="{3C90C487-7AC5-4893-870C-C5CF87CBC8A0}" destId="{4A161820-DE89-483C-98B5-5EA198FC66BE}" srcOrd="0" destOrd="0" presId="urn:microsoft.com/office/officeart/2005/8/layout/cycle2"/>
    <dgm:cxn modelId="{0F43712B-A2FB-458B-B239-C7F4324E12A6}" type="presOf" srcId="{6965AD12-93C8-45F6-B1DB-19FE790F29F7}" destId="{74CB9FA4-B350-49E2-A50E-78A992AE9D73}" srcOrd="0" destOrd="0" presId="urn:microsoft.com/office/officeart/2005/8/layout/cycle2"/>
    <dgm:cxn modelId="{B01D3B86-6781-44FB-AF12-04A943AD719B}" srcId="{91C526EA-73E9-45E0-8A7A-AE71B3F5F12C}" destId="{AD9097E1-9FC5-4C38-992B-7D313547D128}" srcOrd="2" destOrd="0" parTransId="{81620E71-EF67-428F-BFAF-63E5FF9C1CA5}" sibTransId="{6965AD12-93C8-45F6-B1DB-19FE790F29F7}"/>
    <dgm:cxn modelId="{DE2BD411-2A92-4E14-A3EC-DF1AA6B93BA2}" type="presOf" srcId="{53E0EDCA-A05D-48BE-810A-A3779D103FFD}" destId="{2F34B82D-D858-482F-8FC7-775DDAEC0145}" srcOrd="0" destOrd="0" presId="urn:microsoft.com/office/officeart/2005/8/layout/cycle2"/>
    <dgm:cxn modelId="{D94A9134-2435-4BBE-B0FA-41535AE3A152}" type="presOf" srcId="{796E52BE-C8CC-48CA-979E-7E4050E9DCA8}" destId="{6096DB16-5289-49B5-9DFC-6D623AE8E954}" srcOrd="0" destOrd="0" presId="urn:microsoft.com/office/officeart/2005/8/layout/cycle2"/>
    <dgm:cxn modelId="{B7C76E2B-D780-4234-A171-0B7A5306C0E9}" type="presOf" srcId="{91C526EA-73E9-45E0-8A7A-AE71B3F5F12C}" destId="{FE56DFB4-4B3D-4570-ABA2-4D28CB30A75F}" srcOrd="0" destOrd="0" presId="urn:microsoft.com/office/officeart/2005/8/layout/cycle2"/>
    <dgm:cxn modelId="{F92E7AB1-BCB9-4E83-8181-C544EF7F7950}" type="presOf" srcId="{796E52BE-C8CC-48CA-979E-7E4050E9DCA8}" destId="{BFC2F77C-12C7-40D1-BC01-D2447CAE59AB}" srcOrd="1" destOrd="0" presId="urn:microsoft.com/office/officeart/2005/8/layout/cycle2"/>
    <dgm:cxn modelId="{C9CEF45E-FE9A-4FA8-949F-B19769870E07}" type="presParOf" srcId="{FE56DFB4-4B3D-4570-ABA2-4D28CB30A75F}" destId="{2F34B82D-D858-482F-8FC7-775DDAEC0145}" srcOrd="0" destOrd="0" presId="urn:microsoft.com/office/officeart/2005/8/layout/cycle2"/>
    <dgm:cxn modelId="{D7731B7A-2B7B-4663-A386-6F41A32BFC68}" type="presParOf" srcId="{FE56DFB4-4B3D-4570-ABA2-4D28CB30A75F}" destId="{6096DB16-5289-49B5-9DFC-6D623AE8E954}" srcOrd="1" destOrd="0" presId="urn:microsoft.com/office/officeart/2005/8/layout/cycle2"/>
    <dgm:cxn modelId="{8CEC50CE-19B2-4298-9857-731F4FF431DB}" type="presParOf" srcId="{6096DB16-5289-49B5-9DFC-6D623AE8E954}" destId="{BFC2F77C-12C7-40D1-BC01-D2447CAE59AB}" srcOrd="0" destOrd="0" presId="urn:microsoft.com/office/officeart/2005/8/layout/cycle2"/>
    <dgm:cxn modelId="{F2AEF180-E452-4B09-83CA-8B15CB7DC764}" type="presParOf" srcId="{FE56DFB4-4B3D-4570-ABA2-4D28CB30A75F}" destId="{4A161820-DE89-483C-98B5-5EA198FC66BE}" srcOrd="2" destOrd="0" presId="urn:microsoft.com/office/officeart/2005/8/layout/cycle2"/>
    <dgm:cxn modelId="{734E8873-165F-4B9C-8FFD-047E8E60B123}" type="presParOf" srcId="{FE56DFB4-4B3D-4570-ABA2-4D28CB30A75F}" destId="{3AC49A7E-8163-43A2-BB21-6605F641AA9E}" srcOrd="3" destOrd="0" presId="urn:microsoft.com/office/officeart/2005/8/layout/cycle2"/>
    <dgm:cxn modelId="{D0FB036F-1EA1-4CCE-ABEB-F51C3B49AE8C}" type="presParOf" srcId="{3AC49A7E-8163-43A2-BB21-6605F641AA9E}" destId="{ABC6A17D-C936-443A-8F90-2BF17E099543}" srcOrd="0" destOrd="0" presId="urn:microsoft.com/office/officeart/2005/8/layout/cycle2"/>
    <dgm:cxn modelId="{9701F722-3798-4842-B37F-6FD3D919370E}" type="presParOf" srcId="{FE56DFB4-4B3D-4570-ABA2-4D28CB30A75F}" destId="{EED025FD-3670-4634-88C0-B93888C65102}" srcOrd="4" destOrd="0" presId="urn:microsoft.com/office/officeart/2005/8/layout/cycle2"/>
    <dgm:cxn modelId="{C4A58E0E-AF39-46D2-951B-4A2DF0D7F500}" type="presParOf" srcId="{FE56DFB4-4B3D-4570-ABA2-4D28CB30A75F}" destId="{74CB9FA4-B350-49E2-A50E-78A992AE9D73}" srcOrd="5" destOrd="0" presId="urn:microsoft.com/office/officeart/2005/8/layout/cycle2"/>
    <dgm:cxn modelId="{907D470D-DDB4-413E-A6C0-B576C91447CA}" type="presParOf" srcId="{74CB9FA4-B350-49E2-A50E-78A992AE9D73}" destId="{F4A19785-4BDA-4B29-9850-EA005EFBBF1A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1C526EA-73E9-45E0-8A7A-AE71B3F5F12C}" type="doc">
      <dgm:prSet loTypeId="urn:microsoft.com/office/officeart/2005/8/layout/cycle2" loCatId="cycle" qsTypeId="urn:microsoft.com/office/officeart/2005/8/quickstyle/3d3" qsCatId="3D" csTypeId="urn:microsoft.com/office/officeart/2005/8/colors/accent2_5" csCatId="accent2" phldr="1"/>
      <dgm:spPr/>
      <dgm:t>
        <a:bodyPr/>
        <a:lstStyle/>
        <a:p>
          <a:endParaRPr lang="en-GB"/>
        </a:p>
      </dgm:t>
    </dgm:pt>
    <dgm:pt modelId="{53E0EDCA-A05D-48BE-810A-A3779D103FFD}">
      <dgm:prSet phldrT="[Text]"/>
      <dgm:spPr>
        <a:solidFill>
          <a:srgbClr val="FF9900">
            <a:alpha val="89804"/>
          </a:srgbClr>
        </a:solidFill>
      </dgm:spPr>
      <dgm:t>
        <a:bodyPr/>
        <a:lstStyle/>
        <a:p>
          <a:r>
            <a:rPr lang="en-GB" dirty="0" smtClean="0"/>
            <a:t>Prevention</a:t>
          </a:r>
          <a:endParaRPr lang="en-GB" dirty="0"/>
        </a:p>
      </dgm:t>
    </dgm:pt>
    <dgm:pt modelId="{755AD912-0A59-49F7-A07C-29E50A51FFD2}" type="parTrans" cxnId="{406FEF3A-100A-4FC1-AD3E-3F82B660CB91}">
      <dgm:prSet/>
      <dgm:spPr/>
      <dgm:t>
        <a:bodyPr/>
        <a:lstStyle/>
        <a:p>
          <a:endParaRPr lang="en-GB"/>
        </a:p>
      </dgm:t>
    </dgm:pt>
    <dgm:pt modelId="{796E52BE-C8CC-48CA-979E-7E4050E9DCA8}" type="sibTrans" cxnId="{406FEF3A-100A-4FC1-AD3E-3F82B660CB91}">
      <dgm:prSet/>
      <dgm:spPr/>
      <dgm:t>
        <a:bodyPr/>
        <a:lstStyle/>
        <a:p>
          <a:endParaRPr lang="en-GB"/>
        </a:p>
      </dgm:t>
    </dgm:pt>
    <dgm:pt modelId="{3C90C487-7AC5-4893-870C-C5CF87CBC8A0}">
      <dgm:prSet phldrT="[Text]"/>
      <dgm:spPr/>
      <dgm:t>
        <a:bodyPr/>
        <a:lstStyle/>
        <a:p>
          <a:r>
            <a:rPr lang="en-GB" dirty="0" smtClean="0"/>
            <a:t>Detection</a:t>
          </a:r>
          <a:endParaRPr lang="en-GB" dirty="0"/>
        </a:p>
      </dgm:t>
    </dgm:pt>
    <dgm:pt modelId="{AFFF2A5F-F28A-4075-A1D8-289246278A3C}" type="parTrans" cxnId="{EDD66B33-E14D-4DF4-A28A-C50853E58B23}">
      <dgm:prSet/>
      <dgm:spPr/>
      <dgm:t>
        <a:bodyPr/>
        <a:lstStyle/>
        <a:p>
          <a:endParaRPr lang="en-GB"/>
        </a:p>
      </dgm:t>
    </dgm:pt>
    <dgm:pt modelId="{E9F6DBB3-FC15-4968-BE9E-D73E63B68CEB}" type="sibTrans" cxnId="{EDD66B33-E14D-4DF4-A28A-C50853E58B23}">
      <dgm:prSet/>
      <dgm:spPr/>
      <dgm:t>
        <a:bodyPr/>
        <a:lstStyle/>
        <a:p>
          <a:endParaRPr lang="en-GB"/>
        </a:p>
      </dgm:t>
    </dgm:pt>
    <dgm:pt modelId="{AD9097E1-9FC5-4C38-992B-7D313547D128}">
      <dgm:prSet phldrT="[Text]"/>
      <dgm:spPr/>
      <dgm:t>
        <a:bodyPr/>
        <a:lstStyle/>
        <a:p>
          <a:r>
            <a:rPr lang="en-GB" dirty="0" smtClean="0"/>
            <a:t>Response</a:t>
          </a:r>
          <a:endParaRPr lang="en-GB" dirty="0"/>
        </a:p>
      </dgm:t>
    </dgm:pt>
    <dgm:pt modelId="{81620E71-EF67-428F-BFAF-63E5FF9C1CA5}" type="parTrans" cxnId="{B01D3B86-6781-44FB-AF12-04A943AD719B}">
      <dgm:prSet/>
      <dgm:spPr/>
      <dgm:t>
        <a:bodyPr/>
        <a:lstStyle/>
        <a:p>
          <a:endParaRPr lang="en-GB"/>
        </a:p>
      </dgm:t>
    </dgm:pt>
    <dgm:pt modelId="{6965AD12-93C8-45F6-B1DB-19FE790F29F7}" type="sibTrans" cxnId="{B01D3B86-6781-44FB-AF12-04A943AD719B}">
      <dgm:prSet/>
      <dgm:spPr/>
      <dgm:t>
        <a:bodyPr/>
        <a:lstStyle/>
        <a:p>
          <a:endParaRPr lang="en-GB"/>
        </a:p>
      </dgm:t>
    </dgm:pt>
    <dgm:pt modelId="{FE56DFB4-4B3D-4570-ABA2-4D28CB30A75F}" type="pres">
      <dgm:prSet presAssocID="{91C526EA-73E9-45E0-8A7A-AE71B3F5F12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F34B82D-D858-482F-8FC7-775DDAEC0145}" type="pres">
      <dgm:prSet presAssocID="{53E0EDCA-A05D-48BE-810A-A3779D103FF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096DB16-5289-49B5-9DFC-6D623AE8E954}" type="pres">
      <dgm:prSet presAssocID="{796E52BE-C8CC-48CA-979E-7E4050E9DCA8}" presName="sibTrans" presStyleLbl="sibTrans2D1" presStyleIdx="0" presStyleCnt="3"/>
      <dgm:spPr/>
      <dgm:t>
        <a:bodyPr/>
        <a:lstStyle/>
        <a:p>
          <a:endParaRPr lang="en-GB"/>
        </a:p>
      </dgm:t>
    </dgm:pt>
    <dgm:pt modelId="{BFC2F77C-12C7-40D1-BC01-D2447CAE59AB}" type="pres">
      <dgm:prSet presAssocID="{796E52BE-C8CC-48CA-979E-7E4050E9DCA8}" presName="connectorText" presStyleLbl="sibTrans2D1" presStyleIdx="0" presStyleCnt="3"/>
      <dgm:spPr/>
      <dgm:t>
        <a:bodyPr/>
        <a:lstStyle/>
        <a:p>
          <a:endParaRPr lang="en-GB"/>
        </a:p>
      </dgm:t>
    </dgm:pt>
    <dgm:pt modelId="{4A161820-DE89-483C-98B5-5EA198FC66BE}" type="pres">
      <dgm:prSet presAssocID="{3C90C487-7AC5-4893-870C-C5CF87CBC8A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AC49A7E-8163-43A2-BB21-6605F641AA9E}" type="pres">
      <dgm:prSet presAssocID="{E9F6DBB3-FC15-4968-BE9E-D73E63B68CEB}" presName="sibTrans" presStyleLbl="sibTrans2D1" presStyleIdx="1" presStyleCnt="3"/>
      <dgm:spPr/>
      <dgm:t>
        <a:bodyPr/>
        <a:lstStyle/>
        <a:p>
          <a:endParaRPr lang="en-GB"/>
        </a:p>
      </dgm:t>
    </dgm:pt>
    <dgm:pt modelId="{ABC6A17D-C936-443A-8F90-2BF17E099543}" type="pres">
      <dgm:prSet presAssocID="{E9F6DBB3-FC15-4968-BE9E-D73E63B68CEB}" presName="connectorText" presStyleLbl="sibTrans2D1" presStyleIdx="1" presStyleCnt="3"/>
      <dgm:spPr/>
      <dgm:t>
        <a:bodyPr/>
        <a:lstStyle/>
        <a:p>
          <a:endParaRPr lang="en-GB"/>
        </a:p>
      </dgm:t>
    </dgm:pt>
    <dgm:pt modelId="{EED025FD-3670-4634-88C0-B93888C65102}" type="pres">
      <dgm:prSet presAssocID="{AD9097E1-9FC5-4C38-992B-7D313547D12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4CB9FA4-B350-49E2-A50E-78A992AE9D73}" type="pres">
      <dgm:prSet presAssocID="{6965AD12-93C8-45F6-B1DB-19FE790F29F7}" presName="sibTrans" presStyleLbl="sibTrans2D1" presStyleIdx="2" presStyleCnt="3"/>
      <dgm:spPr/>
      <dgm:t>
        <a:bodyPr/>
        <a:lstStyle/>
        <a:p>
          <a:endParaRPr lang="en-GB"/>
        </a:p>
      </dgm:t>
    </dgm:pt>
    <dgm:pt modelId="{F4A19785-4BDA-4B29-9850-EA005EFBBF1A}" type="pres">
      <dgm:prSet presAssocID="{6965AD12-93C8-45F6-B1DB-19FE790F29F7}" presName="connectorText" presStyleLbl="sibTrans2D1" presStyleIdx="2" presStyleCnt="3"/>
      <dgm:spPr/>
      <dgm:t>
        <a:bodyPr/>
        <a:lstStyle/>
        <a:p>
          <a:endParaRPr lang="en-GB"/>
        </a:p>
      </dgm:t>
    </dgm:pt>
  </dgm:ptLst>
  <dgm:cxnLst>
    <dgm:cxn modelId="{C8FD6A7E-7C2A-4465-9CF3-D343371775EE}" type="presOf" srcId="{6965AD12-93C8-45F6-B1DB-19FE790F29F7}" destId="{F4A19785-4BDA-4B29-9850-EA005EFBBF1A}" srcOrd="1" destOrd="0" presId="urn:microsoft.com/office/officeart/2005/8/layout/cycle2"/>
    <dgm:cxn modelId="{EDD66B33-E14D-4DF4-A28A-C50853E58B23}" srcId="{91C526EA-73E9-45E0-8A7A-AE71B3F5F12C}" destId="{3C90C487-7AC5-4893-870C-C5CF87CBC8A0}" srcOrd="1" destOrd="0" parTransId="{AFFF2A5F-F28A-4075-A1D8-289246278A3C}" sibTransId="{E9F6DBB3-FC15-4968-BE9E-D73E63B68CEB}"/>
    <dgm:cxn modelId="{51E8990A-8C6D-484B-A419-4482356D6635}" type="presOf" srcId="{E9F6DBB3-FC15-4968-BE9E-D73E63B68CEB}" destId="{ABC6A17D-C936-443A-8F90-2BF17E099543}" srcOrd="1" destOrd="0" presId="urn:microsoft.com/office/officeart/2005/8/layout/cycle2"/>
    <dgm:cxn modelId="{DFB112CC-361A-41FD-B084-814B62689C43}" type="presOf" srcId="{3C90C487-7AC5-4893-870C-C5CF87CBC8A0}" destId="{4A161820-DE89-483C-98B5-5EA198FC66BE}" srcOrd="0" destOrd="0" presId="urn:microsoft.com/office/officeart/2005/8/layout/cycle2"/>
    <dgm:cxn modelId="{61A99A60-41B7-4B3D-A097-139FE3847075}" type="presOf" srcId="{E9F6DBB3-FC15-4968-BE9E-D73E63B68CEB}" destId="{3AC49A7E-8163-43A2-BB21-6605F641AA9E}" srcOrd="0" destOrd="0" presId="urn:microsoft.com/office/officeart/2005/8/layout/cycle2"/>
    <dgm:cxn modelId="{406FEF3A-100A-4FC1-AD3E-3F82B660CB91}" srcId="{91C526EA-73E9-45E0-8A7A-AE71B3F5F12C}" destId="{53E0EDCA-A05D-48BE-810A-A3779D103FFD}" srcOrd="0" destOrd="0" parTransId="{755AD912-0A59-49F7-A07C-29E50A51FFD2}" sibTransId="{796E52BE-C8CC-48CA-979E-7E4050E9DCA8}"/>
    <dgm:cxn modelId="{FC7F0040-A6A6-47D9-AB15-DA4AD096A155}" type="presOf" srcId="{796E52BE-C8CC-48CA-979E-7E4050E9DCA8}" destId="{BFC2F77C-12C7-40D1-BC01-D2447CAE59AB}" srcOrd="1" destOrd="0" presId="urn:microsoft.com/office/officeart/2005/8/layout/cycle2"/>
    <dgm:cxn modelId="{B01D3B86-6781-44FB-AF12-04A943AD719B}" srcId="{91C526EA-73E9-45E0-8A7A-AE71B3F5F12C}" destId="{AD9097E1-9FC5-4C38-992B-7D313547D128}" srcOrd="2" destOrd="0" parTransId="{81620E71-EF67-428F-BFAF-63E5FF9C1CA5}" sibTransId="{6965AD12-93C8-45F6-B1DB-19FE790F29F7}"/>
    <dgm:cxn modelId="{C588D578-8321-4F51-AA96-DBA990FCD2E6}" type="presOf" srcId="{796E52BE-C8CC-48CA-979E-7E4050E9DCA8}" destId="{6096DB16-5289-49B5-9DFC-6D623AE8E954}" srcOrd="0" destOrd="0" presId="urn:microsoft.com/office/officeart/2005/8/layout/cycle2"/>
    <dgm:cxn modelId="{B2A1699F-EF08-4E68-9007-45D0CEF07D07}" type="presOf" srcId="{91C526EA-73E9-45E0-8A7A-AE71B3F5F12C}" destId="{FE56DFB4-4B3D-4570-ABA2-4D28CB30A75F}" srcOrd="0" destOrd="0" presId="urn:microsoft.com/office/officeart/2005/8/layout/cycle2"/>
    <dgm:cxn modelId="{39979DEC-5CE5-4B43-AB17-E0299332B47A}" type="presOf" srcId="{53E0EDCA-A05D-48BE-810A-A3779D103FFD}" destId="{2F34B82D-D858-482F-8FC7-775DDAEC0145}" srcOrd="0" destOrd="0" presId="urn:microsoft.com/office/officeart/2005/8/layout/cycle2"/>
    <dgm:cxn modelId="{186422D0-17C8-4EF4-84C5-8761B8D3EB0E}" type="presOf" srcId="{6965AD12-93C8-45F6-B1DB-19FE790F29F7}" destId="{74CB9FA4-B350-49E2-A50E-78A992AE9D73}" srcOrd="0" destOrd="0" presId="urn:microsoft.com/office/officeart/2005/8/layout/cycle2"/>
    <dgm:cxn modelId="{05E0C6C6-1B61-4C2A-B706-C641F1827C10}" type="presOf" srcId="{AD9097E1-9FC5-4C38-992B-7D313547D128}" destId="{EED025FD-3670-4634-88C0-B93888C65102}" srcOrd="0" destOrd="0" presId="urn:microsoft.com/office/officeart/2005/8/layout/cycle2"/>
    <dgm:cxn modelId="{C08F6A01-425E-470C-814B-6DE6F344B42E}" type="presParOf" srcId="{FE56DFB4-4B3D-4570-ABA2-4D28CB30A75F}" destId="{2F34B82D-D858-482F-8FC7-775DDAEC0145}" srcOrd="0" destOrd="0" presId="urn:microsoft.com/office/officeart/2005/8/layout/cycle2"/>
    <dgm:cxn modelId="{05EB372C-2254-4789-B394-700672DADEE6}" type="presParOf" srcId="{FE56DFB4-4B3D-4570-ABA2-4D28CB30A75F}" destId="{6096DB16-5289-49B5-9DFC-6D623AE8E954}" srcOrd="1" destOrd="0" presId="urn:microsoft.com/office/officeart/2005/8/layout/cycle2"/>
    <dgm:cxn modelId="{F4C2D493-603D-4599-A477-5B3D7C99BEB9}" type="presParOf" srcId="{6096DB16-5289-49B5-9DFC-6D623AE8E954}" destId="{BFC2F77C-12C7-40D1-BC01-D2447CAE59AB}" srcOrd="0" destOrd="0" presId="urn:microsoft.com/office/officeart/2005/8/layout/cycle2"/>
    <dgm:cxn modelId="{58A650C8-AEB8-45E2-8403-8B498FA2E521}" type="presParOf" srcId="{FE56DFB4-4B3D-4570-ABA2-4D28CB30A75F}" destId="{4A161820-DE89-483C-98B5-5EA198FC66BE}" srcOrd="2" destOrd="0" presId="urn:microsoft.com/office/officeart/2005/8/layout/cycle2"/>
    <dgm:cxn modelId="{A35A2CE0-96EE-490F-8D50-CC305CEACB46}" type="presParOf" srcId="{FE56DFB4-4B3D-4570-ABA2-4D28CB30A75F}" destId="{3AC49A7E-8163-43A2-BB21-6605F641AA9E}" srcOrd="3" destOrd="0" presId="urn:microsoft.com/office/officeart/2005/8/layout/cycle2"/>
    <dgm:cxn modelId="{E26C16A4-E693-4DFD-A59F-F7311BF0C1F8}" type="presParOf" srcId="{3AC49A7E-8163-43A2-BB21-6605F641AA9E}" destId="{ABC6A17D-C936-443A-8F90-2BF17E099543}" srcOrd="0" destOrd="0" presId="urn:microsoft.com/office/officeart/2005/8/layout/cycle2"/>
    <dgm:cxn modelId="{B5F3F1C0-65CA-4F8B-B03C-0DC2CABD30EC}" type="presParOf" srcId="{FE56DFB4-4B3D-4570-ABA2-4D28CB30A75F}" destId="{EED025FD-3670-4634-88C0-B93888C65102}" srcOrd="4" destOrd="0" presId="urn:microsoft.com/office/officeart/2005/8/layout/cycle2"/>
    <dgm:cxn modelId="{733C1777-ED0F-4333-946A-2BF8ECE904FE}" type="presParOf" srcId="{FE56DFB4-4B3D-4570-ABA2-4D28CB30A75F}" destId="{74CB9FA4-B350-49E2-A50E-78A992AE9D73}" srcOrd="5" destOrd="0" presId="urn:microsoft.com/office/officeart/2005/8/layout/cycle2"/>
    <dgm:cxn modelId="{C6B4CB59-463C-47C6-83F5-29360E3BB74E}" type="presParOf" srcId="{74CB9FA4-B350-49E2-A50E-78A992AE9D73}" destId="{F4A19785-4BDA-4B29-9850-EA005EFBBF1A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1C526EA-73E9-45E0-8A7A-AE71B3F5F12C}" type="doc">
      <dgm:prSet loTypeId="urn:microsoft.com/office/officeart/2005/8/layout/cycle2" loCatId="cycle" qsTypeId="urn:microsoft.com/office/officeart/2005/8/quickstyle/3d3" qsCatId="3D" csTypeId="urn:microsoft.com/office/officeart/2005/8/colors/accent2_5" csCatId="accent2" phldr="1"/>
      <dgm:spPr/>
      <dgm:t>
        <a:bodyPr/>
        <a:lstStyle/>
        <a:p>
          <a:endParaRPr lang="en-GB"/>
        </a:p>
      </dgm:t>
    </dgm:pt>
    <dgm:pt modelId="{53E0EDCA-A05D-48BE-810A-A3779D103FFD}">
      <dgm:prSet phldrT="[Text]"/>
      <dgm:spPr/>
      <dgm:t>
        <a:bodyPr/>
        <a:lstStyle/>
        <a:p>
          <a:r>
            <a:rPr lang="en-GB" dirty="0" smtClean="0"/>
            <a:t>Prevention</a:t>
          </a:r>
          <a:endParaRPr lang="en-GB" dirty="0"/>
        </a:p>
      </dgm:t>
    </dgm:pt>
    <dgm:pt modelId="{755AD912-0A59-49F7-A07C-29E50A51FFD2}" type="parTrans" cxnId="{406FEF3A-100A-4FC1-AD3E-3F82B660CB91}">
      <dgm:prSet/>
      <dgm:spPr/>
      <dgm:t>
        <a:bodyPr/>
        <a:lstStyle/>
        <a:p>
          <a:endParaRPr lang="en-GB"/>
        </a:p>
      </dgm:t>
    </dgm:pt>
    <dgm:pt modelId="{796E52BE-C8CC-48CA-979E-7E4050E9DCA8}" type="sibTrans" cxnId="{406FEF3A-100A-4FC1-AD3E-3F82B660CB91}">
      <dgm:prSet/>
      <dgm:spPr/>
      <dgm:t>
        <a:bodyPr/>
        <a:lstStyle/>
        <a:p>
          <a:endParaRPr lang="en-GB"/>
        </a:p>
      </dgm:t>
    </dgm:pt>
    <dgm:pt modelId="{3C90C487-7AC5-4893-870C-C5CF87CBC8A0}">
      <dgm:prSet phldrT="[Text]"/>
      <dgm:spPr>
        <a:gradFill flip="none" rotWithShape="0">
          <a:gsLst>
            <a:gs pos="0">
              <a:srgbClr val="FF9900">
                <a:shade val="30000"/>
                <a:satMod val="115000"/>
              </a:srgbClr>
            </a:gs>
            <a:gs pos="50000">
              <a:srgbClr val="FF9900">
                <a:shade val="67500"/>
                <a:satMod val="115000"/>
              </a:srgbClr>
            </a:gs>
            <a:gs pos="100000">
              <a:srgbClr val="FF9900">
                <a:shade val="100000"/>
                <a:satMod val="115000"/>
              </a:srgbClr>
            </a:gs>
          </a:gsLst>
          <a:lin ang="18900000" scaled="1"/>
          <a:tileRect/>
        </a:gradFill>
      </dgm:spPr>
      <dgm:t>
        <a:bodyPr/>
        <a:lstStyle/>
        <a:p>
          <a:r>
            <a:rPr lang="en-GB" dirty="0" smtClean="0"/>
            <a:t>Detection</a:t>
          </a:r>
          <a:endParaRPr lang="en-GB" dirty="0"/>
        </a:p>
      </dgm:t>
    </dgm:pt>
    <dgm:pt modelId="{AFFF2A5F-F28A-4075-A1D8-289246278A3C}" type="parTrans" cxnId="{EDD66B33-E14D-4DF4-A28A-C50853E58B23}">
      <dgm:prSet/>
      <dgm:spPr/>
      <dgm:t>
        <a:bodyPr/>
        <a:lstStyle/>
        <a:p>
          <a:endParaRPr lang="en-GB"/>
        </a:p>
      </dgm:t>
    </dgm:pt>
    <dgm:pt modelId="{E9F6DBB3-FC15-4968-BE9E-D73E63B68CEB}" type="sibTrans" cxnId="{EDD66B33-E14D-4DF4-A28A-C50853E58B23}">
      <dgm:prSet/>
      <dgm:spPr/>
      <dgm:t>
        <a:bodyPr/>
        <a:lstStyle/>
        <a:p>
          <a:endParaRPr lang="en-GB"/>
        </a:p>
      </dgm:t>
    </dgm:pt>
    <dgm:pt modelId="{AD9097E1-9FC5-4C38-992B-7D313547D128}">
      <dgm:prSet phldrT="[Text]"/>
      <dgm:spPr/>
      <dgm:t>
        <a:bodyPr/>
        <a:lstStyle/>
        <a:p>
          <a:r>
            <a:rPr lang="en-GB" dirty="0" smtClean="0"/>
            <a:t>Response</a:t>
          </a:r>
          <a:endParaRPr lang="en-GB" dirty="0"/>
        </a:p>
      </dgm:t>
    </dgm:pt>
    <dgm:pt modelId="{81620E71-EF67-428F-BFAF-63E5FF9C1CA5}" type="parTrans" cxnId="{B01D3B86-6781-44FB-AF12-04A943AD719B}">
      <dgm:prSet/>
      <dgm:spPr/>
      <dgm:t>
        <a:bodyPr/>
        <a:lstStyle/>
        <a:p>
          <a:endParaRPr lang="en-GB"/>
        </a:p>
      </dgm:t>
    </dgm:pt>
    <dgm:pt modelId="{6965AD12-93C8-45F6-B1DB-19FE790F29F7}" type="sibTrans" cxnId="{B01D3B86-6781-44FB-AF12-04A943AD719B}">
      <dgm:prSet/>
      <dgm:spPr/>
      <dgm:t>
        <a:bodyPr/>
        <a:lstStyle/>
        <a:p>
          <a:endParaRPr lang="en-GB"/>
        </a:p>
      </dgm:t>
    </dgm:pt>
    <dgm:pt modelId="{FE56DFB4-4B3D-4570-ABA2-4D28CB30A75F}" type="pres">
      <dgm:prSet presAssocID="{91C526EA-73E9-45E0-8A7A-AE71B3F5F12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F34B82D-D858-482F-8FC7-775DDAEC0145}" type="pres">
      <dgm:prSet presAssocID="{53E0EDCA-A05D-48BE-810A-A3779D103FF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096DB16-5289-49B5-9DFC-6D623AE8E954}" type="pres">
      <dgm:prSet presAssocID="{796E52BE-C8CC-48CA-979E-7E4050E9DCA8}" presName="sibTrans" presStyleLbl="sibTrans2D1" presStyleIdx="0" presStyleCnt="3"/>
      <dgm:spPr/>
      <dgm:t>
        <a:bodyPr/>
        <a:lstStyle/>
        <a:p>
          <a:endParaRPr lang="en-GB"/>
        </a:p>
      </dgm:t>
    </dgm:pt>
    <dgm:pt modelId="{BFC2F77C-12C7-40D1-BC01-D2447CAE59AB}" type="pres">
      <dgm:prSet presAssocID="{796E52BE-C8CC-48CA-979E-7E4050E9DCA8}" presName="connectorText" presStyleLbl="sibTrans2D1" presStyleIdx="0" presStyleCnt="3"/>
      <dgm:spPr/>
      <dgm:t>
        <a:bodyPr/>
        <a:lstStyle/>
        <a:p>
          <a:endParaRPr lang="en-GB"/>
        </a:p>
      </dgm:t>
    </dgm:pt>
    <dgm:pt modelId="{4A161820-DE89-483C-98B5-5EA198FC66BE}" type="pres">
      <dgm:prSet presAssocID="{3C90C487-7AC5-4893-870C-C5CF87CBC8A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AC49A7E-8163-43A2-BB21-6605F641AA9E}" type="pres">
      <dgm:prSet presAssocID="{E9F6DBB3-FC15-4968-BE9E-D73E63B68CEB}" presName="sibTrans" presStyleLbl="sibTrans2D1" presStyleIdx="1" presStyleCnt="3"/>
      <dgm:spPr/>
      <dgm:t>
        <a:bodyPr/>
        <a:lstStyle/>
        <a:p>
          <a:endParaRPr lang="en-GB"/>
        </a:p>
      </dgm:t>
    </dgm:pt>
    <dgm:pt modelId="{ABC6A17D-C936-443A-8F90-2BF17E099543}" type="pres">
      <dgm:prSet presAssocID="{E9F6DBB3-FC15-4968-BE9E-D73E63B68CEB}" presName="connectorText" presStyleLbl="sibTrans2D1" presStyleIdx="1" presStyleCnt="3"/>
      <dgm:spPr/>
      <dgm:t>
        <a:bodyPr/>
        <a:lstStyle/>
        <a:p>
          <a:endParaRPr lang="en-GB"/>
        </a:p>
      </dgm:t>
    </dgm:pt>
    <dgm:pt modelId="{EED025FD-3670-4634-88C0-B93888C65102}" type="pres">
      <dgm:prSet presAssocID="{AD9097E1-9FC5-4C38-992B-7D313547D12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4CB9FA4-B350-49E2-A50E-78A992AE9D73}" type="pres">
      <dgm:prSet presAssocID="{6965AD12-93C8-45F6-B1DB-19FE790F29F7}" presName="sibTrans" presStyleLbl="sibTrans2D1" presStyleIdx="2" presStyleCnt="3"/>
      <dgm:spPr/>
      <dgm:t>
        <a:bodyPr/>
        <a:lstStyle/>
        <a:p>
          <a:endParaRPr lang="en-GB"/>
        </a:p>
      </dgm:t>
    </dgm:pt>
    <dgm:pt modelId="{F4A19785-4BDA-4B29-9850-EA005EFBBF1A}" type="pres">
      <dgm:prSet presAssocID="{6965AD12-93C8-45F6-B1DB-19FE790F29F7}" presName="connectorText" presStyleLbl="sibTrans2D1" presStyleIdx="2" presStyleCnt="3"/>
      <dgm:spPr/>
      <dgm:t>
        <a:bodyPr/>
        <a:lstStyle/>
        <a:p>
          <a:endParaRPr lang="en-GB"/>
        </a:p>
      </dgm:t>
    </dgm:pt>
  </dgm:ptLst>
  <dgm:cxnLst>
    <dgm:cxn modelId="{FA02BC98-DA72-4F0D-AD12-B3E4DD42C389}" type="presOf" srcId="{796E52BE-C8CC-48CA-979E-7E4050E9DCA8}" destId="{6096DB16-5289-49B5-9DFC-6D623AE8E954}" srcOrd="0" destOrd="0" presId="urn:microsoft.com/office/officeart/2005/8/layout/cycle2"/>
    <dgm:cxn modelId="{B01D3B86-6781-44FB-AF12-04A943AD719B}" srcId="{91C526EA-73E9-45E0-8A7A-AE71B3F5F12C}" destId="{AD9097E1-9FC5-4C38-992B-7D313547D128}" srcOrd="2" destOrd="0" parTransId="{81620E71-EF67-428F-BFAF-63E5FF9C1CA5}" sibTransId="{6965AD12-93C8-45F6-B1DB-19FE790F29F7}"/>
    <dgm:cxn modelId="{9483D26B-7263-4E55-BC03-CA7639B2BA82}" type="presOf" srcId="{AD9097E1-9FC5-4C38-992B-7D313547D128}" destId="{EED025FD-3670-4634-88C0-B93888C65102}" srcOrd="0" destOrd="0" presId="urn:microsoft.com/office/officeart/2005/8/layout/cycle2"/>
    <dgm:cxn modelId="{C782241C-79B1-4B1E-BB5E-FF8D3EDB7217}" type="presOf" srcId="{E9F6DBB3-FC15-4968-BE9E-D73E63B68CEB}" destId="{ABC6A17D-C936-443A-8F90-2BF17E099543}" srcOrd="1" destOrd="0" presId="urn:microsoft.com/office/officeart/2005/8/layout/cycle2"/>
    <dgm:cxn modelId="{42634D31-8BE5-4290-B32C-6DD3B35B9EC4}" type="presOf" srcId="{E9F6DBB3-FC15-4968-BE9E-D73E63B68CEB}" destId="{3AC49A7E-8163-43A2-BB21-6605F641AA9E}" srcOrd="0" destOrd="0" presId="urn:microsoft.com/office/officeart/2005/8/layout/cycle2"/>
    <dgm:cxn modelId="{E6ED69F2-40AE-4D8F-953D-FC3C269C6EC4}" type="presOf" srcId="{3C90C487-7AC5-4893-870C-C5CF87CBC8A0}" destId="{4A161820-DE89-483C-98B5-5EA198FC66BE}" srcOrd="0" destOrd="0" presId="urn:microsoft.com/office/officeart/2005/8/layout/cycle2"/>
    <dgm:cxn modelId="{EBC71E7A-510F-40DC-A993-6E6878891D20}" type="presOf" srcId="{53E0EDCA-A05D-48BE-810A-A3779D103FFD}" destId="{2F34B82D-D858-482F-8FC7-775DDAEC0145}" srcOrd="0" destOrd="0" presId="urn:microsoft.com/office/officeart/2005/8/layout/cycle2"/>
    <dgm:cxn modelId="{406FEF3A-100A-4FC1-AD3E-3F82B660CB91}" srcId="{91C526EA-73E9-45E0-8A7A-AE71B3F5F12C}" destId="{53E0EDCA-A05D-48BE-810A-A3779D103FFD}" srcOrd="0" destOrd="0" parTransId="{755AD912-0A59-49F7-A07C-29E50A51FFD2}" sibTransId="{796E52BE-C8CC-48CA-979E-7E4050E9DCA8}"/>
    <dgm:cxn modelId="{408BCBCD-2717-40A1-AEE2-E2C967D72DA1}" type="presOf" srcId="{796E52BE-C8CC-48CA-979E-7E4050E9DCA8}" destId="{BFC2F77C-12C7-40D1-BC01-D2447CAE59AB}" srcOrd="1" destOrd="0" presId="urn:microsoft.com/office/officeart/2005/8/layout/cycle2"/>
    <dgm:cxn modelId="{6DCA4662-EC5E-48A0-B828-E2273E67F6D0}" type="presOf" srcId="{91C526EA-73E9-45E0-8A7A-AE71B3F5F12C}" destId="{FE56DFB4-4B3D-4570-ABA2-4D28CB30A75F}" srcOrd="0" destOrd="0" presId="urn:microsoft.com/office/officeart/2005/8/layout/cycle2"/>
    <dgm:cxn modelId="{10F3EFE2-1F20-4E32-B22C-716BD82185CE}" type="presOf" srcId="{6965AD12-93C8-45F6-B1DB-19FE790F29F7}" destId="{74CB9FA4-B350-49E2-A50E-78A992AE9D73}" srcOrd="0" destOrd="0" presId="urn:microsoft.com/office/officeart/2005/8/layout/cycle2"/>
    <dgm:cxn modelId="{EDD66B33-E14D-4DF4-A28A-C50853E58B23}" srcId="{91C526EA-73E9-45E0-8A7A-AE71B3F5F12C}" destId="{3C90C487-7AC5-4893-870C-C5CF87CBC8A0}" srcOrd="1" destOrd="0" parTransId="{AFFF2A5F-F28A-4075-A1D8-289246278A3C}" sibTransId="{E9F6DBB3-FC15-4968-BE9E-D73E63B68CEB}"/>
    <dgm:cxn modelId="{331752EE-E9DE-40EC-9F4A-FA510ABBB9AD}" type="presOf" srcId="{6965AD12-93C8-45F6-B1DB-19FE790F29F7}" destId="{F4A19785-4BDA-4B29-9850-EA005EFBBF1A}" srcOrd="1" destOrd="0" presId="urn:microsoft.com/office/officeart/2005/8/layout/cycle2"/>
    <dgm:cxn modelId="{A68F2716-6415-462B-B723-C74567AC73B2}" type="presParOf" srcId="{FE56DFB4-4B3D-4570-ABA2-4D28CB30A75F}" destId="{2F34B82D-D858-482F-8FC7-775DDAEC0145}" srcOrd="0" destOrd="0" presId="urn:microsoft.com/office/officeart/2005/8/layout/cycle2"/>
    <dgm:cxn modelId="{19DC8161-5803-4AAE-B62D-195F5CAB0C4D}" type="presParOf" srcId="{FE56DFB4-4B3D-4570-ABA2-4D28CB30A75F}" destId="{6096DB16-5289-49B5-9DFC-6D623AE8E954}" srcOrd="1" destOrd="0" presId="urn:microsoft.com/office/officeart/2005/8/layout/cycle2"/>
    <dgm:cxn modelId="{2D51782E-EEAF-448F-92F1-CB4BDA38B20C}" type="presParOf" srcId="{6096DB16-5289-49B5-9DFC-6D623AE8E954}" destId="{BFC2F77C-12C7-40D1-BC01-D2447CAE59AB}" srcOrd="0" destOrd="0" presId="urn:microsoft.com/office/officeart/2005/8/layout/cycle2"/>
    <dgm:cxn modelId="{F7677F8F-71A9-48E1-89BD-EC4FB23E5269}" type="presParOf" srcId="{FE56DFB4-4B3D-4570-ABA2-4D28CB30A75F}" destId="{4A161820-DE89-483C-98B5-5EA198FC66BE}" srcOrd="2" destOrd="0" presId="urn:microsoft.com/office/officeart/2005/8/layout/cycle2"/>
    <dgm:cxn modelId="{9939D594-DB13-4E14-94DD-64A0E7CDF182}" type="presParOf" srcId="{FE56DFB4-4B3D-4570-ABA2-4D28CB30A75F}" destId="{3AC49A7E-8163-43A2-BB21-6605F641AA9E}" srcOrd="3" destOrd="0" presId="urn:microsoft.com/office/officeart/2005/8/layout/cycle2"/>
    <dgm:cxn modelId="{7FE89FE1-1D10-471F-8110-D927564D89D7}" type="presParOf" srcId="{3AC49A7E-8163-43A2-BB21-6605F641AA9E}" destId="{ABC6A17D-C936-443A-8F90-2BF17E099543}" srcOrd="0" destOrd="0" presId="urn:microsoft.com/office/officeart/2005/8/layout/cycle2"/>
    <dgm:cxn modelId="{68927D9A-2396-4D60-94DB-6021AB8FE503}" type="presParOf" srcId="{FE56DFB4-4B3D-4570-ABA2-4D28CB30A75F}" destId="{EED025FD-3670-4634-88C0-B93888C65102}" srcOrd="4" destOrd="0" presId="urn:microsoft.com/office/officeart/2005/8/layout/cycle2"/>
    <dgm:cxn modelId="{34B436C5-38E7-4204-9DCF-4507680A7D3C}" type="presParOf" srcId="{FE56DFB4-4B3D-4570-ABA2-4D28CB30A75F}" destId="{74CB9FA4-B350-49E2-A50E-78A992AE9D73}" srcOrd="5" destOrd="0" presId="urn:microsoft.com/office/officeart/2005/8/layout/cycle2"/>
    <dgm:cxn modelId="{4673960D-017E-4379-AC82-C97A7C896863}" type="presParOf" srcId="{74CB9FA4-B350-49E2-A50E-78A992AE9D73}" destId="{F4A19785-4BDA-4B29-9850-EA005EFBBF1A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1C526EA-73E9-45E0-8A7A-AE71B3F5F12C}" type="doc">
      <dgm:prSet loTypeId="urn:microsoft.com/office/officeart/2005/8/layout/cycle2" loCatId="cycle" qsTypeId="urn:microsoft.com/office/officeart/2005/8/quickstyle/3d3" qsCatId="3D" csTypeId="urn:microsoft.com/office/officeart/2005/8/colors/accent2_5" csCatId="accent2" phldr="1"/>
      <dgm:spPr/>
      <dgm:t>
        <a:bodyPr/>
        <a:lstStyle/>
        <a:p>
          <a:endParaRPr lang="en-GB"/>
        </a:p>
      </dgm:t>
    </dgm:pt>
    <dgm:pt modelId="{53E0EDCA-A05D-48BE-810A-A3779D103FFD}">
      <dgm:prSet phldrT="[Text]"/>
      <dgm:spPr/>
      <dgm:t>
        <a:bodyPr/>
        <a:lstStyle/>
        <a:p>
          <a:r>
            <a:rPr lang="en-GB" dirty="0" smtClean="0"/>
            <a:t>Prevention</a:t>
          </a:r>
          <a:endParaRPr lang="en-GB" dirty="0"/>
        </a:p>
      </dgm:t>
    </dgm:pt>
    <dgm:pt modelId="{755AD912-0A59-49F7-A07C-29E50A51FFD2}" type="parTrans" cxnId="{406FEF3A-100A-4FC1-AD3E-3F82B660CB91}">
      <dgm:prSet/>
      <dgm:spPr/>
      <dgm:t>
        <a:bodyPr/>
        <a:lstStyle/>
        <a:p>
          <a:endParaRPr lang="en-GB"/>
        </a:p>
      </dgm:t>
    </dgm:pt>
    <dgm:pt modelId="{796E52BE-C8CC-48CA-979E-7E4050E9DCA8}" type="sibTrans" cxnId="{406FEF3A-100A-4FC1-AD3E-3F82B660CB91}">
      <dgm:prSet/>
      <dgm:spPr/>
      <dgm:t>
        <a:bodyPr/>
        <a:lstStyle/>
        <a:p>
          <a:endParaRPr lang="en-GB"/>
        </a:p>
      </dgm:t>
    </dgm:pt>
    <dgm:pt modelId="{3C90C487-7AC5-4893-870C-C5CF87CBC8A0}">
      <dgm:prSet phldrT="[Text]"/>
      <dgm:spPr/>
      <dgm:t>
        <a:bodyPr/>
        <a:lstStyle/>
        <a:p>
          <a:r>
            <a:rPr lang="en-GB" dirty="0" smtClean="0"/>
            <a:t>Detection</a:t>
          </a:r>
          <a:endParaRPr lang="en-GB" dirty="0"/>
        </a:p>
      </dgm:t>
    </dgm:pt>
    <dgm:pt modelId="{AFFF2A5F-F28A-4075-A1D8-289246278A3C}" type="parTrans" cxnId="{EDD66B33-E14D-4DF4-A28A-C50853E58B23}">
      <dgm:prSet/>
      <dgm:spPr/>
      <dgm:t>
        <a:bodyPr/>
        <a:lstStyle/>
        <a:p>
          <a:endParaRPr lang="en-GB"/>
        </a:p>
      </dgm:t>
    </dgm:pt>
    <dgm:pt modelId="{E9F6DBB3-FC15-4968-BE9E-D73E63B68CEB}" type="sibTrans" cxnId="{EDD66B33-E14D-4DF4-A28A-C50853E58B23}">
      <dgm:prSet/>
      <dgm:spPr/>
      <dgm:t>
        <a:bodyPr/>
        <a:lstStyle/>
        <a:p>
          <a:endParaRPr lang="en-GB"/>
        </a:p>
      </dgm:t>
    </dgm:pt>
    <dgm:pt modelId="{AD9097E1-9FC5-4C38-992B-7D313547D128}">
      <dgm:prSet phldrT="[Text]"/>
      <dgm:spPr>
        <a:gradFill flip="none" rotWithShape="0">
          <a:gsLst>
            <a:gs pos="0">
              <a:srgbClr val="FF9900">
                <a:shade val="30000"/>
                <a:satMod val="115000"/>
              </a:srgbClr>
            </a:gs>
            <a:gs pos="50000">
              <a:srgbClr val="FF9900">
                <a:shade val="67500"/>
                <a:satMod val="115000"/>
              </a:srgbClr>
            </a:gs>
            <a:gs pos="100000">
              <a:srgbClr val="FF9900">
                <a:shade val="100000"/>
                <a:satMod val="115000"/>
              </a:srgbClr>
            </a:gs>
          </a:gsLst>
          <a:lin ang="18900000" scaled="1"/>
          <a:tileRect/>
        </a:gradFill>
      </dgm:spPr>
      <dgm:t>
        <a:bodyPr/>
        <a:lstStyle/>
        <a:p>
          <a:r>
            <a:rPr lang="en-GB" dirty="0" smtClean="0"/>
            <a:t>Response</a:t>
          </a:r>
          <a:endParaRPr lang="en-GB" dirty="0"/>
        </a:p>
      </dgm:t>
    </dgm:pt>
    <dgm:pt modelId="{81620E71-EF67-428F-BFAF-63E5FF9C1CA5}" type="parTrans" cxnId="{B01D3B86-6781-44FB-AF12-04A943AD719B}">
      <dgm:prSet/>
      <dgm:spPr/>
      <dgm:t>
        <a:bodyPr/>
        <a:lstStyle/>
        <a:p>
          <a:endParaRPr lang="en-GB"/>
        </a:p>
      </dgm:t>
    </dgm:pt>
    <dgm:pt modelId="{6965AD12-93C8-45F6-B1DB-19FE790F29F7}" type="sibTrans" cxnId="{B01D3B86-6781-44FB-AF12-04A943AD719B}">
      <dgm:prSet/>
      <dgm:spPr/>
      <dgm:t>
        <a:bodyPr/>
        <a:lstStyle/>
        <a:p>
          <a:endParaRPr lang="en-GB"/>
        </a:p>
      </dgm:t>
    </dgm:pt>
    <dgm:pt modelId="{FE56DFB4-4B3D-4570-ABA2-4D28CB30A75F}" type="pres">
      <dgm:prSet presAssocID="{91C526EA-73E9-45E0-8A7A-AE71B3F5F12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F34B82D-D858-482F-8FC7-775DDAEC0145}" type="pres">
      <dgm:prSet presAssocID="{53E0EDCA-A05D-48BE-810A-A3779D103FF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096DB16-5289-49B5-9DFC-6D623AE8E954}" type="pres">
      <dgm:prSet presAssocID="{796E52BE-C8CC-48CA-979E-7E4050E9DCA8}" presName="sibTrans" presStyleLbl="sibTrans2D1" presStyleIdx="0" presStyleCnt="3"/>
      <dgm:spPr/>
      <dgm:t>
        <a:bodyPr/>
        <a:lstStyle/>
        <a:p>
          <a:endParaRPr lang="en-GB"/>
        </a:p>
      </dgm:t>
    </dgm:pt>
    <dgm:pt modelId="{BFC2F77C-12C7-40D1-BC01-D2447CAE59AB}" type="pres">
      <dgm:prSet presAssocID="{796E52BE-C8CC-48CA-979E-7E4050E9DCA8}" presName="connectorText" presStyleLbl="sibTrans2D1" presStyleIdx="0" presStyleCnt="3"/>
      <dgm:spPr/>
      <dgm:t>
        <a:bodyPr/>
        <a:lstStyle/>
        <a:p>
          <a:endParaRPr lang="en-GB"/>
        </a:p>
      </dgm:t>
    </dgm:pt>
    <dgm:pt modelId="{4A161820-DE89-483C-98B5-5EA198FC66BE}" type="pres">
      <dgm:prSet presAssocID="{3C90C487-7AC5-4893-870C-C5CF87CBC8A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AC49A7E-8163-43A2-BB21-6605F641AA9E}" type="pres">
      <dgm:prSet presAssocID="{E9F6DBB3-FC15-4968-BE9E-D73E63B68CEB}" presName="sibTrans" presStyleLbl="sibTrans2D1" presStyleIdx="1" presStyleCnt="3"/>
      <dgm:spPr/>
      <dgm:t>
        <a:bodyPr/>
        <a:lstStyle/>
        <a:p>
          <a:endParaRPr lang="en-GB"/>
        </a:p>
      </dgm:t>
    </dgm:pt>
    <dgm:pt modelId="{ABC6A17D-C936-443A-8F90-2BF17E099543}" type="pres">
      <dgm:prSet presAssocID="{E9F6DBB3-FC15-4968-BE9E-D73E63B68CEB}" presName="connectorText" presStyleLbl="sibTrans2D1" presStyleIdx="1" presStyleCnt="3"/>
      <dgm:spPr/>
      <dgm:t>
        <a:bodyPr/>
        <a:lstStyle/>
        <a:p>
          <a:endParaRPr lang="en-GB"/>
        </a:p>
      </dgm:t>
    </dgm:pt>
    <dgm:pt modelId="{EED025FD-3670-4634-88C0-B93888C65102}" type="pres">
      <dgm:prSet presAssocID="{AD9097E1-9FC5-4C38-992B-7D313547D12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4CB9FA4-B350-49E2-A50E-78A992AE9D73}" type="pres">
      <dgm:prSet presAssocID="{6965AD12-93C8-45F6-B1DB-19FE790F29F7}" presName="sibTrans" presStyleLbl="sibTrans2D1" presStyleIdx="2" presStyleCnt="3"/>
      <dgm:spPr/>
      <dgm:t>
        <a:bodyPr/>
        <a:lstStyle/>
        <a:p>
          <a:endParaRPr lang="en-GB"/>
        </a:p>
      </dgm:t>
    </dgm:pt>
    <dgm:pt modelId="{F4A19785-4BDA-4B29-9850-EA005EFBBF1A}" type="pres">
      <dgm:prSet presAssocID="{6965AD12-93C8-45F6-B1DB-19FE790F29F7}" presName="connectorText" presStyleLbl="sibTrans2D1" presStyleIdx="2" presStyleCnt="3"/>
      <dgm:spPr/>
      <dgm:t>
        <a:bodyPr/>
        <a:lstStyle/>
        <a:p>
          <a:endParaRPr lang="en-GB"/>
        </a:p>
      </dgm:t>
    </dgm:pt>
  </dgm:ptLst>
  <dgm:cxnLst>
    <dgm:cxn modelId="{26F1FEB9-C3FE-4F1C-A7EB-5194AEAEF370}" type="presOf" srcId="{3C90C487-7AC5-4893-870C-C5CF87CBC8A0}" destId="{4A161820-DE89-483C-98B5-5EA198FC66BE}" srcOrd="0" destOrd="0" presId="urn:microsoft.com/office/officeart/2005/8/layout/cycle2"/>
    <dgm:cxn modelId="{22F9A043-EECB-4FB2-8594-B3582663A40D}" type="presOf" srcId="{91C526EA-73E9-45E0-8A7A-AE71B3F5F12C}" destId="{FE56DFB4-4B3D-4570-ABA2-4D28CB30A75F}" srcOrd="0" destOrd="0" presId="urn:microsoft.com/office/officeart/2005/8/layout/cycle2"/>
    <dgm:cxn modelId="{EDD66B33-E14D-4DF4-A28A-C50853E58B23}" srcId="{91C526EA-73E9-45E0-8A7A-AE71B3F5F12C}" destId="{3C90C487-7AC5-4893-870C-C5CF87CBC8A0}" srcOrd="1" destOrd="0" parTransId="{AFFF2A5F-F28A-4075-A1D8-289246278A3C}" sibTransId="{E9F6DBB3-FC15-4968-BE9E-D73E63B68CEB}"/>
    <dgm:cxn modelId="{406FEF3A-100A-4FC1-AD3E-3F82B660CB91}" srcId="{91C526EA-73E9-45E0-8A7A-AE71B3F5F12C}" destId="{53E0EDCA-A05D-48BE-810A-A3779D103FFD}" srcOrd="0" destOrd="0" parTransId="{755AD912-0A59-49F7-A07C-29E50A51FFD2}" sibTransId="{796E52BE-C8CC-48CA-979E-7E4050E9DCA8}"/>
    <dgm:cxn modelId="{99C48B58-4A33-462B-88C3-D7B8D47FE9BF}" type="presOf" srcId="{AD9097E1-9FC5-4C38-992B-7D313547D128}" destId="{EED025FD-3670-4634-88C0-B93888C65102}" srcOrd="0" destOrd="0" presId="urn:microsoft.com/office/officeart/2005/8/layout/cycle2"/>
    <dgm:cxn modelId="{F6F32388-93EA-44C6-9C5E-1EFBCDEF2AF7}" type="presOf" srcId="{6965AD12-93C8-45F6-B1DB-19FE790F29F7}" destId="{F4A19785-4BDA-4B29-9850-EA005EFBBF1A}" srcOrd="1" destOrd="0" presId="urn:microsoft.com/office/officeart/2005/8/layout/cycle2"/>
    <dgm:cxn modelId="{3674D21C-7E81-4300-9DAE-4221F4673140}" type="presOf" srcId="{796E52BE-C8CC-48CA-979E-7E4050E9DCA8}" destId="{6096DB16-5289-49B5-9DFC-6D623AE8E954}" srcOrd="0" destOrd="0" presId="urn:microsoft.com/office/officeart/2005/8/layout/cycle2"/>
    <dgm:cxn modelId="{4433C334-E2D6-40F7-9D26-B5493DFEC6DC}" type="presOf" srcId="{E9F6DBB3-FC15-4968-BE9E-D73E63B68CEB}" destId="{3AC49A7E-8163-43A2-BB21-6605F641AA9E}" srcOrd="0" destOrd="0" presId="urn:microsoft.com/office/officeart/2005/8/layout/cycle2"/>
    <dgm:cxn modelId="{A12BD400-8421-4A65-8246-DF59D1FAC777}" type="presOf" srcId="{796E52BE-C8CC-48CA-979E-7E4050E9DCA8}" destId="{BFC2F77C-12C7-40D1-BC01-D2447CAE59AB}" srcOrd="1" destOrd="0" presId="urn:microsoft.com/office/officeart/2005/8/layout/cycle2"/>
    <dgm:cxn modelId="{B01D3B86-6781-44FB-AF12-04A943AD719B}" srcId="{91C526EA-73E9-45E0-8A7A-AE71B3F5F12C}" destId="{AD9097E1-9FC5-4C38-992B-7D313547D128}" srcOrd="2" destOrd="0" parTransId="{81620E71-EF67-428F-BFAF-63E5FF9C1CA5}" sibTransId="{6965AD12-93C8-45F6-B1DB-19FE790F29F7}"/>
    <dgm:cxn modelId="{68B0501A-9E5B-43FF-8E61-130440BF99BE}" type="presOf" srcId="{53E0EDCA-A05D-48BE-810A-A3779D103FFD}" destId="{2F34B82D-D858-482F-8FC7-775DDAEC0145}" srcOrd="0" destOrd="0" presId="urn:microsoft.com/office/officeart/2005/8/layout/cycle2"/>
    <dgm:cxn modelId="{1DA8B3F4-0774-4030-9381-CFABC802E2BD}" type="presOf" srcId="{E9F6DBB3-FC15-4968-BE9E-D73E63B68CEB}" destId="{ABC6A17D-C936-443A-8F90-2BF17E099543}" srcOrd="1" destOrd="0" presId="urn:microsoft.com/office/officeart/2005/8/layout/cycle2"/>
    <dgm:cxn modelId="{C106F0DD-520B-428F-86A2-A0560F4ACDC8}" type="presOf" srcId="{6965AD12-93C8-45F6-B1DB-19FE790F29F7}" destId="{74CB9FA4-B350-49E2-A50E-78A992AE9D73}" srcOrd="0" destOrd="0" presId="urn:microsoft.com/office/officeart/2005/8/layout/cycle2"/>
    <dgm:cxn modelId="{7ED8FB24-124A-47A4-816E-D134074BB728}" type="presParOf" srcId="{FE56DFB4-4B3D-4570-ABA2-4D28CB30A75F}" destId="{2F34B82D-D858-482F-8FC7-775DDAEC0145}" srcOrd="0" destOrd="0" presId="urn:microsoft.com/office/officeart/2005/8/layout/cycle2"/>
    <dgm:cxn modelId="{8397E775-41B3-4354-9AF7-9423B8B9BDB2}" type="presParOf" srcId="{FE56DFB4-4B3D-4570-ABA2-4D28CB30A75F}" destId="{6096DB16-5289-49B5-9DFC-6D623AE8E954}" srcOrd="1" destOrd="0" presId="urn:microsoft.com/office/officeart/2005/8/layout/cycle2"/>
    <dgm:cxn modelId="{12E97F80-660F-478F-97C5-D5319969CC37}" type="presParOf" srcId="{6096DB16-5289-49B5-9DFC-6D623AE8E954}" destId="{BFC2F77C-12C7-40D1-BC01-D2447CAE59AB}" srcOrd="0" destOrd="0" presId="urn:microsoft.com/office/officeart/2005/8/layout/cycle2"/>
    <dgm:cxn modelId="{1E8BA46C-1FB8-4209-A8AD-11901AD6AA3B}" type="presParOf" srcId="{FE56DFB4-4B3D-4570-ABA2-4D28CB30A75F}" destId="{4A161820-DE89-483C-98B5-5EA198FC66BE}" srcOrd="2" destOrd="0" presId="urn:microsoft.com/office/officeart/2005/8/layout/cycle2"/>
    <dgm:cxn modelId="{9723E442-74C0-4E9A-9A6C-050F5709EAEA}" type="presParOf" srcId="{FE56DFB4-4B3D-4570-ABA2-4D28CB30A75F}" destId="{3AC49A7E-8163-43A2-BB21-6605F641AA9E}" srcOrd="3" destOrd="0" presId="urn:microsoft.com/office/officeart/2005/8/layout/cycle2"/>
    <dgm:cxn modelId="{15560A9B-EAAE-4DD0-9E02-11BB64B4AA22}" type="presParOf" srcId="{3AC49A7E-8163-43A2-BB21-6605F641AA9E}" destId="{ABC6A17D-C936-443A-8F90-2BF17E099543}" srcOrd="0" destOrd="0" presId="urn:microsoft.com/office/officeart/2005/8/layout/cycle2"/>
    <dgm:cxn modelId="{6550F685-5672-4DA7-9B01-673C9C9870F3}" type="presParOf" srcId="{FE56DFB4-4B3D-4570-ABA2-4D28CB30A75F}" destId="{EED025FD-3670-4634-88C0-B93888C65102}" srcOrd="4" destOrd="0" presId="urn:microsoft.com/office/officeart/2005/8/layout/cycle2"/>
    <dgm:cxn modelId="{83C81E82-861A-42CE-9254-B344AFD8639C}" type="presParOf" srcId="{FE56DFB4-4B3D-4570-ABA2-4D28CB30A75F}" destId="{74CB9FA4-B350-49E2-A50E-78A992AE9D73}" srcOrd="5" destOrd="0" presId="urn:microsoft.com/office/officeart/2005/8/layout/cycle2"/>
    <dgm:cxn modelId="{8DD9D63A-27A8-458A-8F71-F2998BCD8207}" type="presParOf" srcId="{74CB9FA4-B350-49E2-A50E-78A992AE9D73}" destId="{F4A19785-4BDA-4B29-9850-EA005EFBBF1A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2A0C6AF-782F-48A7-A551-6332249C31E9}" type="doc">
      <dgm:prSet loTypeId="urn:microsoft.com/office/officeart/2005/8/layout/arrow2" loCatId="process" qsTypeId="urn:microsoft.com/office/officeart/2005/8/quickstyle/3d3" qsCatId="3D" csTypeId="urn:microsoft.com/office/officeart/2005/8/colors/accent2_4" csCatId="accent2" phldr="1"/>
      <dgm:spPr/>
    </dgm:pt>
    <dgm:pt modelId="{540DBA89-BC3E-4A78-9F78-1041B7DD88E4}">
      <dgm:prSet phldrT="[Text]" custT="1"/>
      <dgm:spPr/>
      <dgm:t>
        <a:bodyPr/>
        <a:lstStyle/>
        <a:p>
          <a:r>
            <a:rPr lang="en-GB" sz="1600" dirty="0" smtClean="0"/>
            <a:t>Log management and analysis</a:t>
          </a:r>
          <a:endParaRPr lang="en-GB" sz="1600" dirty="0"/>
        </a:p>
      </dgm:t>
    </dgm:pt>
    <dgm:pt modelId="{D1934F0F-BB46-4E99-8C36-1A061466030D}" type="parTrans" cxnId="{8DAC9AD2-8A33-4215-A14A-85088DE34ECF}">
      <dgm:prSet/>
      <dgm:spPr/>
      <dgm:t>
        <a:bodyPr/>
        <a:lstStyle/>
        <a:p>
          <a:endParaRPr lang="en-GB"/>
        </a:p>
      </dgm:t>
    </dgm:pt>
    <dgm:pt modelId="{96E905D3-03B2-4A9F-A556-98FF58E318E9}" type="sibTrans" cxnId="{8DAC9AD2-8A33-4215-A14A-85088DE34ECF}">
      <dgm:prSet/>
      <dgm:spPr/>
      <dgm:t>
        <a:bodyPr/>
        <a:lstStyle/>
        <a:p>
          <a:endParaRPr lang="en-GB"/>
        </a:p>
      </dgm:t>
    </dgm:pt>
    <dgm:pt modelId="{B32327D5-F43D-4E52-BC42-2B50294F13A0}">
      <dgm:prSet phldrT="[Text]" custT="1"/>
      <dgm:spPr/>
      <dgm:t>
        <a:bodyPr/>
        <a:lstStyle/>
        <a:p>
          <a:r>
            <a:rPr lang="en-GB" sz="1600" dirty="0" smtClean="0"/>
            <a:t>Automated remediation</a:t>
          </a:r>
          <a:endParaRPr lang="en-GB" sz="1600" dirty="0"/>
        </a:p>
      </dgm:t>
    </dgm:pt>
    <dgm:pt modelId="{B84F42E8-3565-4B7E-A5C1-9A378EE55E95}" type="parTrans" cxnId="{850C91CD-997C-40F5-A89E-761C9E1A7327}">
      <dgm:prSet/>
      <dgm:spPr/>
      <dgm:t>
        <a:bodyPr/>
        <a:lstStyle/>
        <a:p>
          <a:endParaRPr lang="en-GB"/>
        </a:p>
      </dgm:t>
    </dgm:pt>
    <dgm:pt modelId="{28A1AD36-DEA0-4921-9630-1320374DBC3E}" type="sibTrans" cxnId="{850C91CD-997C-40F5-A89E-761C9E1A7327}">
      <dgm:prSet/>
      <dgm:spPr/>
      <dgm:t>
        <a:bodyPr/>
        <a:lstStyle/>
        <a:p>
          <a:endParaRPr lang="en-GB"/>
        </a:p>
      </dgm:t>
    </dgm:pt>
    <dgm:pt modelId="{0B28A3B3-5AA1-46A6-AC39-537BBDF3DA4F}">
      <dgm:prSet phldrT="[Text]" custT="1"/>
      <dgm:spPr/>
      <dgm:t>
        <a:bodyPr/>
        <a:lstStyle/>
        <a:p>
          <a:r>
            <a:rPr lang="en-GB" sz="1600" dirty="0" smtClean="0"/>
            <a:t>Forensics</a:t>
          </a:r>
          <a:endParaRPr lang="en-GB" sz="1600" dirty="0"/>
        </a:p>
      </dgm:t>
    </dgm:pt>
    <dgm:pt modelId="{48F03881-6961-4424-856F-B8903794E80A}" type="parTrans" cxnId="{F158828D-6C86-4798-8F5D-5F03C85E981E}">
      <dgm:prSet/>
      <dgm:spPr/>
      <dgm:t>
        <a:bodyPr/>
        <a:lstStyle/>
        <a:p>
          <a:endParaRPr lang="en-GB"/>
        </a:p>
      </dgm:t>
    </dgm:pt>
    <dgm:pt modelId="{B904CD45-1EBE-4BA5-B9F0-E69BD29686AD}" type="sibTrans" cxnId="{F158828D-6C86-4798-8F5D-5F03C85E981E}">
      <dgm:prSet/>
      <dgm:spPr/>
      <dgm:t>
        <a:bodyPr/>
        <a:lstStyle/>
        <a:p>
          <a:endParaRPr lang="en-GB"/>
        </a:p>
      </dgm:t>
    </dgm:pt>
    <dgm:pt modelId="{F4CB41EE-CF92-4C74-9DA3-3996310EF891}">
      <dgm:prSet custT="1"/>
      <dgm:spPr/>
      <dgm:t>
        <a:bodyPr/>
        <a:lstStyle/>
        <a:p>
          <a:r>
            <a:rPr lang="en-GB" sz="1600" dirty="0" smtClean="0"/>
            <a:t>Advanced analytics</a:t>
          </a:r>
          <a:endParaRPr lang="en-GB" sz="1600" dirty="0"/>
        </a:p>
      </dgm:t>
    </dgm:pt>
    <dgm:pt modelId="{A392BD49-2448-414C-B52D-7ABAAB656854}" type="parTrans" cxnId="{718C94C4-3B95-4543-9E84-9168C9F0FE55}">
      <dgm:prSet/>
      <dgm:spPr/>
      <dgm:t>
        <a:bodyPr/>
        <a:lstStyle/>
        <a:p>
          <a:endParaRPr lang="en-GB"/>
        </a:p>
      </dgm:t>
    </dgm:pt>
    <dgm:pt modelId="{366C329B-7E1B-412B-AD7D-B330273BFD91}" type="sibTrans" cxnId="{718C94C4-3B95-4543-9E84-9168C9F0FE55}">
      <dgm:prSet/>
      <dgm:spPr/>
      <dgm:t>
        <a:bodyPr/>
        <a:lstStyle/>
        <a:p>
          <a:endParaRPr lang="en-GB"/>
        </a:p>
      </dgm:t>
    </dgm:pt>
    <dgm:pt modelId="{8BC0258E-A107-4428-8FCD-420026A07F7A}">
      <dgm:prSet custT="1"/>
      <dgm:spPr/>
      <dgm:t>
        <a:bodyPr/>
        <a:lstStyle/>
        <a:p>
          <a:r>
            <a:rPr lang="en-GB" sz="1600" dirty="0" smtClean="0"/>
            <a:t>Continuous monitoring</a:t>
          </a:r>
          <a:endParaRPr lang="en-GB" sz="1600" dirty="0"/>
        </a:p>
      </dgm:t>
    </dgm:pt>
    <dgm:pt modelId="{BBBE51E7-6E95-4DE5-BBC7-436DF81B9854}" type="parTrans" cxnId="{437C6FCC-59CE-49BE-A9DB-B87BF4B0DC8E}">
      <dgm:prSet/>
      <dgm:spPr/>
      <dgm:t>
        <a:bodyPr/>
        <a:lstStyle/>
        <a:p>
          <a:endParaRPr lang="en-GB"/>
        </a:p>
      </dgm:t>
    </dgm:pt>
    <dgm:pt modelId="{BA3A115A-AFC1-45CF-A2C3-2AB8C884EF1A}" type="sibTrans" cxnId="{437C6FCC-59CE-49BE-A9DB-B87BF4B0DC8E}">
      <dgm:prSet/>
      <dgm:spPr/>
      <dgm:t>
        <a:bodyPr/>
        <a:lstStyle/>
        <a:p>
          <a:endParaRPr lang="en-GB"/>
        </a:p>
      </dgm:t>
    </dgm:pt>
    <dgm:pt modelId="{24CB8A35-04D8-4066-A524-9FE3F17CAF51}" type="pres">
      <dgm:prSet presAssocID="{92A0C6AF-782F-48A7-A551-6332249C31E9}" presName="arrowDiagram" presStyleCnt="0">
        <dgm:presLayoutVars>
          <dgm:chMax val="5"/>
          <dgm:dir/>
          <dgm:resizeHandles val="exact"/>
        </dgm:presLayoutVars>
      </dgm:prSet>
      <dgm:spPr/>
    </dgm:pt>
    <dgm:pt modelId="{0D336325-E4FA-49D0-B221-6CAD71B5A1FE}" type="pres">
      <dgm:prSet presAssocID="{92A0C6AF-782F-48A7-A551-6332249C31E9}" presName="arrow" presStyleLbl="bgShp" presStyleIdx="0" presStyleCnt="1"/>
      <dgm:spPr/>
    </dgm:pt>
    <dgm:pt modelId="{B0793FD5-2B5E-4EF9-8E0A-B445DB93C82B}" type="pres">
      <dgm:prSet presAssocID="{92A0C6AF-782F-48A7-A551-6332249C31E9}" presName="arrowDiagram5" presStyleCnt="0"/>
      <dgm:spPr/>
    </dgm:pt>
    <dgm:pt modelId="{827B2C09-1BB4-4DA3-94F7-65BE0A1D7635}" type="pres">
      <dgm:prSet presAssocID="{540DBA89-BC3E-4A78-9F78-1041B7DD88E4}" presName="bullet5a" presStyleLbl="node1" presStyleIdx="0" presStyleCnt="5"/>
      <dgm:spPr/>
    </dgm:pt>
    <dgm:pt modelId="{23C123A9-BF77-4B70-AA48-DB868C11B0E4}" type="pres">
      <dgm:prSet presAssocID="{540DBA89-BC3E-4A78-9F78-1041B7DD88E4}" presName="textBox5a" presStyleLbl="revTx" presStyleIdx="0" presStyleCnt="5" custScaleX="229007" custScaleY="48636" custLinFactNeighborX="73833" custLinFactNeighborY="-294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9BF99B5-B331-49B9-887F-FAFBE5A01C57}" type="pres">
      <dgm:prSet presAssocID="{F4CB41EE-CF92-4C74-9DA3-3996310EF891}" presName="bullet5b" presStyleLbl="node1" presStyleIdx="1" presStyleCnt="5"/>
      <dgm:spPr/>
    </dgm:pt>
    <dgm:pt modelId="{A63FC501-072B-455D-9DA2-330A2FD7D0EA}" type="pres">
      <dgm:prSet presAssocID="{F4CB41EE-CF92-4C74-9DA3-3996310EF891}" presName="textBox5b" presStyleLbl="revTx" presStyleIdx="1" presStyleCnt="5" custScaleX="131727" custScaleY="45367" custLinFactNeighborX="31325" custLinFactNeighborY="-1363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DE6318A-6816-4531-AF4C-BA1922516FF3}" type="pres">
      <dgm:prSet presAssocID="{8BC0258E-A107-4428-8FCD-420026A07F7A}" presName="bullet5c" presStyleLbl="node1" presStyleIdx="2" presStyleCnt="5"/>
      <dgm:spPr/>
    </dgm:pt>
    <dgm:pt modelId="{D71557FE-92EC-4C84-B8AD-253C82BAA3A6}" type="pres">
      <dgm:prSet presAssocID="{8BC0258E-A107-4428-8FCD-420026A07F7A}" presName="textBox5c" presStyleLbl="revTx" presStyleIdx="2" presStyleCnt="5" custScaleX="111514" custScaleY="9251" custLinFactNeighborX="2130" custLinFactNeighborY="-3187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0ED18C7-59DB-48F7-BB91-EF6E7D15A4AE}" type="pres">
      <dgm:prSet presAssocID="{B32327D5-F43D-4E52-BC42-2B50294F13A0}" presName="bullet5d" presStyleLbl="node1" presStyleIdx="3" presStyleCnt="5"/>
      <dgm:spPr/>
    </dgm:pt>
    <dgm:pt modelId="{46B196A6-F56B-4A3E-8237-22E8A4FABF9A}" type="pres">
      <dgm:prSet presAssocID="{B32327D5-F43D-4E52-BC42-2B50294F13A0}" presName="textBox5d" presStyleLbl="revTx" presStyleIdx="3" presStyleCnt="5" custScaleX="133333" custScaleY="34492" custLinFactNeighborX="5555" custLinFactNeighborY="-1592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FC3D195-9771-447B-904E-CD7CBAB7B13A}" type="pres">
      <dgm:prSet presAssocID="{0B28A3B3-5AA1-46A6-AC39-537BBDF3DA4F}" presName="bullet5e" presStyleLbl="node1" presStyleIdx="4" presStyleCnt="5"/>
      <dgm:spPr/>
    </dgm:pt>
    <dgm:pt modelId="{A6A95CFE-3BDB-44C5-9CA9-F872C52B523F}" type="pres">
      <dgm:prSet presAssocID="{0B28A3B3-5AA1-46A6-AC39-537BBDF3DA4F}" presName="textBox5e" presStyleLbl="revTx" presStyleIdx="4" presStyleCnt="5" custScaleX="93888" custScaleY="7942" custLinFactNeighborX="-14167" custLinFactNeighborY="-3623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DAC9AD2-8A33-4215-A14A-85088DE34ECF}" srcId="{92A0C6AF-782F-48A7-A551-6332249C31E9}" destId="{540DBA89-BC3E-4A78-9F78-1041B7DD88E4}" srcOrd="0" destOrd="0" parTransId="{D1934F0F-BB46-4E99-8C36-1A061466030D}" sibTransId="{96E905D3-03B2-4A9F-A556-98FF58E318E9}"/>
    <dgm:cxn modelId="{2EE4FF10-36A5-4848-A105-C29F7CF5C8BA}" type="presOf" srcId="{540DBA89-BC3E-4A78-9F78-1041B7DD88E4}" destId="{23C123A9-BF77-4B70-AA48-DB868C11B0E4}" srcOrd="0" destOrd="0" presId="urn:microsoft.com/office/officeart/2005/8/layout/arrow2"/>
    <dgm:cxn modelId="{718C94C4-3B95-4543-9E84-9168C9F0FE55}" srcId="{92A0C6AF-782F-48A7-A551-6332249C31E9}" destId="{F4CB41EE-CF92-4C74-9DA3-3996310EF891}" srcOrd="1" destOrd="0" parTransId="{A392BD49-2448-414C-B52D-7ABAAB656854}" sibTransId="{366C329B-7E1B-412B-AD7D-B330273BFD91}"/>
    <dgm:cxn modelId="{F158828D-6C86-4798-8F5D-5F03C85E981E}" srcId="{92A0C6AF-782F-48A7-A551-6332249C31E9}" destId="{0B28A3B3-5AA1-46A6-AC39-537BBDF3DA4F}" srcOrd="4" destOrd="0" parTransId="{48F03881-6961-4424-856F-B8903794E80A}" sibTransId="{B904CD45-1EBE-4BA5-B9F0-E69BD29686AD}"/>
    <dgm:cxn modelId="{4C8A4E47-309A-43F1-BAC9-3607CB94BEF9}" type="presOf" srcId="{8BC0258E-A107-4428-8FCD-420026A07F7A}" destId="{D71557FE-92EC-4C84-B8AD-253C82BAA3A6}" srcOrd="0" destOrd="0" presId="urn:microsoft.com/office/officeart/2005/8/layout/arrow2"/>
    <dgm:cxn modelId="{437C6FCC-59CE-49BE-A9DB-B87BF4B0DC8E}" srcId="{92A0C6AF-782F-48A7-A551-6332249C31E9}" destId="{8BC0258E-A107-4428-8FCD-420026A07F7A}" srcOrd="2" destOrd="0" parTransId="{BBBE51E7-6E95-4DE5-BBC7-436DF81B9854}" sibTransId="{BA3A115A-AFC1-45CF-A2C3-2AB8C884EF1A}"/>
    <dgm:cxn modelId="{EBCADA78-36DC-47F7-A841-30F866DBC351}" type="presOf" srcId="{B32327D5-F43D-4E52-BC42-2B50294F13A0}" destId="{46B196A6-F56B-4A3E-8237-22E8A4FABF9A}" srcOrd="0" destOrd="0" presId="urn:microsoft.com/office/officeart/2005/8/layout/arrow2"/>
    <dgm:cxn modelId="{850C91CD-997C-40F5-A89E-761C9E1A7327}" srcId="{92A0C6AF-782F-48A7-A551-6332249C31E9}" destId="{B32327D5-F43D-4E52-BC42-2B50294F13A0}" srcOrd="3" destOrd="0" parTransId="{B84F42E8-3565-4B7E-A5C1-9A378EE55E95}" sibTransId="{28A1AD36-DEA0-4921-9630-1320374DBC3E}"/>
    <dgm:cxn modelId="{EE8DB102-D71E-4B7F-9F01-E22D4097ACA9}" type="presOf" srcId="{0B28A3B3-5AA1-46A6-AC39-537BBDF3DA4F}" destId="{A6A95CFE-3BDB-44C5-9CA9-F872C52B523F}" srcOrd="0" destOrd="0" presId="urn:microsoft.com/office/officeart/2005/8/layout/arrow2"/>
    <dgm:cxn modelId="{97B6E92D-682D-44D5-B5A4-DD141A0A0087}" type="presOf" srcId="{F4CB41EE-CF92-4C74-9DA3-3996310EF891}" destId="{A63FC501-072B-455D-9DA2-330A2FD7D0EA}" srcOrd="0" destOrd="0" presId="urn:microsoft.com/office/officeart/2005/8/layout/arrow2"/>
    <dgm:cxn modelId="{CF462EC4-DE8C-4452-A107-D6291E20B68B}" type="presOf" srcId="{92A0C6AF-782F-48A7-A551-6332249C31E9}" destId="{24CB8A35-04D8-4066-A524-9FE3F17CAF51}" srcOrd="0" destOrd="0" presId="urn:microsoft.com/office/officeart/2005/8/layout/arrow2"/>
    <dgm:cxn modelId="{0EBC2176-27EF-42D7-8CB4-6F9695A6D950}" type="presParOf" srcId="{24CB8A35-04D8-4066-A524-9FE3F17CAF51}" destId="{0D336325-E4FA-49D0-B221-6CAD71B5A1FE}" srcOrd="0" destOrd="0" presId="urn:microsoft.com/office/officeart/2005/8/layout/arrow2"/>
    <dgm:cxn modelId="{D9AEAD6D-5CD6-4D4A-9935-A54FA361A966}" type="presParOf" srcId="{24CB8A35-04D8-4066-A524-9FE3F17CAF51}" destId="{B0793FD5-2B5E-4EF9-8E0A-B445DB93C82B}" srcOrd="1" destOrd="0" presId="urn:microsoft.com/office/officeart/2005/8/layout/arrow2"/>
    <dgm:cxn modelId="{4C68AFE2-0054-4D43-B878-F96F00F81D97}" type="presParOf" srcId="{B0793FD5-2B5E-4EF9-8E0A-B445DB93C82B}" destId="{827B2C09-1BB4-4DA3-94F7-65BE0A1D7635}" srcOrd="0" destOrd="0" presId="urn:microsoft.com/office/officeart/2005/8/layout/arrow2"/>
    <dgm:cxn modelId="{01CCDEFE-C7F4-40FA-AD6E-08E16F15EBCA}" type="presParOf" srcId="{B0793FD5-2B5E-4EF9-8E0A-B445DB93C82B}" destId="{23C123A9-BF77-4B70-AA48-DB868C11B0E4}" srcOrd="1" destOrd="0" presId="urn:microsoft.com/office/officeart/2005/8/layout/arrow2"/>
    <dgm:cxn modelId="{585D49F6-3FD8-4051-9179-A7B0A6D14A82}" type="presParOf" srcId="{B0793FD5-2B5E-4EF9-8E0A-B445DB93C82B}" destId="{59BF99B5-B331-49B9-887F-FAFBE5A01C57}" srcOrd="2" destOrd="0" presId="urn:microsoft.com/office/officeart/2005/8/layout/arrow2"/>
    <dgm:cxn modelId="{FE1FDD50-1264-4973-86E7-CD91AAA379E9}" type="presParOf" srcId="{B0793FD5-2B5E-4EF9-8E0A-B445DB93C82B}" destId="{A63FC501-072B-455D-9DA2-330A2FD7D0EA}" srcOrd="3" destOrd="0" presId="urn:microsoft.com/office/officeart/2005/8/layout/arrow2"/>
    <dgm:cxn modelId="{4CF00754-2DD5-4E60-BDE3-44B795F28FBF}" type="presParOf" srcId="{B0793FD5-2B5E-4EF9-8E0A-B445DB93C82B}" destId="{CDE6318A-6816-4531-AF4C-BA1922516FF3}" srcOrd="4" destOrd="0" presId="urn:microsoft.com/office/officeart/2005/8/layout/arrow2"/>
    <dgm:cxn modelId="{F35C7EA0-349B-4424-B9AC-F0BC78565174}" type="presParOf" srcId="{B0793FD5-2B5E-4EF9-8E0A-B445DB93C82B}" destId="{D71557FE-92EC-4C84-B8AD-253C82BAA3A6}" srcOrd="5" destOrd="0" presId="urn:microsoft.com/office/officeart/2005/8/layout/arrow2"/>
    <dgm:cxn modelId="{3EFAB2FF-A70C-497C-8A25-230CC0F4EEA8}" type="presParOf" srcId="{B0793FD5-2B5E-4EF9-8E0A-B445DB93C82B}" destId="{D0ED18C7-59DB-48F7-BB91-EF6E7D15A4AE}" srcOrd="6" destOrd="0" presId="urn:microsoft.com/office/officeart/2005/8/layout/arrow2"/>
    <dgm:cxn modelId="{16D5F1D9-F60A-4409-8069-49D2399CED3E}" type="presParOf" srcId="{B0793FD5-2B5E-4EF9-8E0A-B445DB93C82B}" destId="{46B196A6-F56B-4A3E-8237-22E8A4FABF9A}" srcOrd="7" destOrd="0" presId="urn:microsoft.com/office/officeart/2005/8/layout/arrow2"/>
    <dgm:cxn modelId="{198BCF73-E6C9-4FAD-B47B-1707DE09C5BE}" type="presParOf" srcId="{B0793FD5-2B5E-4EF9-8E0A-B445DB93C82B}" destId="{CFC3D195-9771-447B-904E-CD7CBAB7B13A}" srcOrd="8" destOrd="0" presId="urn:microsoft.com/office/officeart/2005/8/layout/arrow2"/>
    <dgm:cxn modelId="{5E3571F6-5810-4BEE-B670-D380359FA875}" type="presParOf" srcId="{B0793FD5-2B5E-4EF9-8E0A-B445DB93C82B}" destId="{A6A95CFE-3BDB-44C5-9CA9-F872C52B523F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F31ADAF-5F02-4A64-BBA7-AFE980442396}">
      <dsp:nvSpPr>
        <dsp:cNvPr id="0" name=""/>
        <dsp:cNvSpPr/>
      </dsp:nvSpPr>
      <dsp:spPr>
        <a:xfrm>
          <a:off x="1181952" y="664194"/>
          <a:ext cx="91440" cy="351805"/>
        </a:xfrm>
        <a:custGeom>
          <a:avLst/>
          <a:gdLst/>
          <a:ahLst/>
          <a:cxnLst/>
          <a:rect l="0" t="0" r="0" b="0"/>
          <a:pathLst>
            <a:path>
              <a:moveTo>
                <a:pt x="126023" y="0"/>
              </a:moveTo>
              <a:lnTo>
                <a:pt x="126023" y="351805"/>
              </a:lnTo>
              <a:lnTo>
                <a:pt x="45720" y="351805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3E1F3F-899C-426D-A43C-FC93EACA7F14}">
      <dsp:nvSpPr>
        <dsp:cNvPr id="0" name=""/>
        <dsp:cNvSpPr/>
      </dsp:nvSpPr>
      <dsp:spPr>
        <a:xfrm>
          <a:off x="1307976" y="664194"/>
          <a:ext cx="925402" cy="7036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3308"/>
              </a:lnTo>
              <a:lnTo>
                <a:pt x="925402" y="623308"/>
              </a:lnTo>
              <a:lnTo>
                <a:pt x="925402" y="703611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2EFDDA-4DB7-4F80-96E0-4BB849FF13F9}">
      <dsp:nvSpPr>
        <dsp:cNvPr id="0" name=""/>
        <dsp:cNvSpPr/>
      </dsp:nvSpPr>
      <dsp:spPr>
        <a:xfrm>
          <a:off x="1262256" y="664194"/>
          <a:ext cx="91440" cy="70361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03611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6B96DC-2C6C-40A2-9A93-B6949C6E9204}">
      <dsp:nvSpPr>
        <dsp:cNvPr id="0" name=""/>
        <dsp:cNvSpPr/>
      </dsp:nvSpPr>
      <dsp:spPr>
        <a:xfrm>
          <a:off x="382573" y="664194"/>
          <a:ext cx="925402" cy="703611"/>
        </a:xfrm>
        <a:custGeom>
          <a:avLst/>
          <a:gdLst/>
          <a:ahLst/>
          <a:cxnLst/>
          <a:rect l="0" t="0" r="0" b="0"/>
          <a:pathLst>
            <a:path>
              <a:moveTo>
                <a:pt x="925402" y="0"/>
              </a:moveTo>
              <a:lnTo>
                <a:pt x="925402" y="623308"/>
              </a:lnTo>
              <a:lnTo>
                <a:pt x="0" y="623308"/>
              </a:lnTo>
              <a:lnTo>
                <a:pt x="0" y="703611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D88470-8AAE-409B-AFC8-E6F9F3C5352D}">
      <dsp:nvSpPr>
        <dsp:cNvPr id="0" name=""/>
        <dsp:cNvSpPr/>
      </dsp:nvSpPr>
      <dsp:spPr>
        <a:xfrm>
          <a:off x="925578" y="281796"/>
          <a:ext cx="764795" cy="38239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 dirty="0" smtClean="0"/>
            <a:t>$</a:t>
          </a:r>
          <a:endParaRPr lang="en-GB" sz="2600" kern="1200" dirty="0"/>
        </a:p>
      </dsp:txBody>
      <dsp:txXfrm>
        <a:off x="925578" y="281796"/>
        <a:ext cx="764795" cy="382397"/>
      </dsp:txXfrm>
    </dsp:sp>
    <dsp:sp modelId="{A017421D-F927-43CE-A981-897929F3E03D}">
      <dsp:nvSpPr>
        <dsp:cNvPr id="0" name=""/>
        <dsp:cNvSpPr/>
      </dsp:nvSpPr>
      <dsp:spPr>
        <a:xfrm>
          <a:off x="175" y="1367805"/>
          <a:ext cx="764795" cy="38239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 dirty="0" smtClean="0"/>
            <a:t>$</a:t>
          </a:r>
          <a:endParaRPr lang="en-GB" sz="2600" kern="1200" dirty="0"/>
        </a:p>
      </dsp:txBody>
      <dsp:txXfrm>
        <a:off x="175" y="1367805"/>
        <a:ext cx="764795" cy="382397"/>
      </dsp:txXfrm>
    </dsp:sp>
    <dsp:sp modelId="{30DD4C70-4148-4129-9F98-EC9610CF9DB8}">
      <dsp:nvSpPr>
        <dsp:cNvPr id="0" name=""/>
        <dsp:cNvSpPr/>
      </dsp:nvSpPr>
      <dsp:spPr>
        <a:xfrm>
          <a:off x="925578" y="1367805"/>
          <a:ext cx="764795" cy="38239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 dirty="0" smtClean="0"/>
            <a:t>$</a:t>
          </a:r>
          <a:endParaRPr lang="en-GB" sz="2600" kern="1200" dirty="0"/>
        </a:p>
      </dsp:txBody>
      <dsp:txXfrm>
        <a:off x="925578" y="1367805"/>
        <a:ext cx="764795" cy="382397"/>
      </dsp:txXfrm>
    </dsp:sp>
    <dsp:sp modelId="{0CDDE89B-4D2C-459E-A48C-FF93F1EE6557}">
      <dsp:nvSpPr>
        <dsp:cNvPr id="0" name=""/>
        <dsp:cNvSpPr/>
      </dsp:nvSpPr>
      <dsp:spPr>
        <a:xfrm>
          <a:off x="1850980" y="1367805"/>
          <a:ext cx="764795" cy="38239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 dirty="0" smtClean="0"/>
            <a:t>$</a:t>
          </a:r>
          <a:endParaRPr lang="en-GB" sz="2600" kern="1200" dirty="0"/>
        </a:p>
      </dsp:txBody>
      <dsp:txXfrm>
        <a:off x="1850980" y="1367805"/>
        <a:ext cx="764795" cy="382397"/>
      </dsp:txXfrm>
    </dsp:sp>
    <dsp:sp modelId="{3C8BE776-DB0F-4C71-8654-2FB1C03DA414}">
      <dsp:nvSpPr>
        <dsp:cNvPr id="0" name=""/>
        <dsp:cNvSpPr/>
      </dsp:nvSpPr>
      <dsp:spPr>
        <a:xfrm>
          <a:off x="462876" y="824801"/>
          <a:ext cx="764795" cy="38239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 dirty="0" smtClean="0"/>
            <a:t>$</a:t>
          </a:r>
          <a:endParaRPr lang="en-GB" sz="2600" kern="1200" dirty="0"/>
        </a:p>
      </dsp:txBody>
      <dsp:txXfrm>
        <a:off x="462876" y="824801"/>
        <a:ext cx="764795" cy="38239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F34B82D-D858-482F-8FC7-775DDAEC0145}">
      <dsp:nvSpPr>
        <dsp:cNvPr id="0" name=""/>
        <dsp:cNvSpPr/>
      </dsp:nvSpPr>
      <dsp:spPr>
        <a:xfrm>
          <a:off x="2165449" y="606"/>
          <a:ext cx="1765101" cy="1765101"/>
        </a:xfrm>
        <a:prstGeom prst="ellipse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Prevention</a:t>
          </a:r>
          <a:endParaRPr lang="en-GB" sz="1900" kern="1200" dirty="0"/>
        </a:p>
      </dsp:txBody>
      <dsp:txXfrm>
        <a:off x="2165449" y="606"/>
        <a:ext cx="1765101" cy="1765101"/>
      </dsp:txXfrm>
    </dsp:sp>
    <dsp:sp modelId="{6096DB16-5289-49B5-9DFC-6D623AE8E954}">
      <dsp:nvSpPr>
        <dsp:cNvPr id="0" name=""/>
        <dsp:cNvSpPr/>
      </dsp:nvSpPr>
      <dsp:spPr>
        <a:xfrm rot="3600000">
          <a:off x="3469294" y="1722603"/>
          <a:ext cx="470660" cy="5957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500" kern="1200"/>
        </a:p>
      </dsp:txBody>
      <dsp:txXfrm rot="3600000">
        <a:off x="3469294" y="1722603"/>
        <a:ext cx="470660" cy="595721"/>
      </dsp:txXfrm>
    </dsp:sp>
    <dsp:sp modelId="{4A161820-DE89-483C-98B5-5EA198FC66BE}">
      <dsp:nvSpPr>
        <dsp:cNvPr id="0" name=""/>
        <dsp:cNvSpPr/>
      </dsp:nvSpPr>
      <dsp:spPr>
        <a:xfrm>
          <a:off x="3492018" y="2298292"/>
          <a:ext cx="1765101" cy="1765101"/>
        </a:xfrm>
        <a:prstGeom prst="ellipse">
          <a:avLst/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Detection</a:t>
          </a:r>
          <a:endParaRPr lang="en-GB" sz="1900" kern="1200" dirty="0"/>
        </a:p>
      </dsp:txBody>
      <dsp:txXfrm>
        <a:off x="3492018" y="2298292"/>
        <a:ext cx="1765101" cy="1765101"/>
      </dsp:txXfrm>
    </dsp:sp>
    <dsp:sp modelId="{3AC49A7E-8163-43A2-BB21-6605F641AA9E}">
      <dsp:nvSpPr>
        <dsp:cNvPr id="0" name=""/>
        <dsp:cNvSpPr/>
      </dsp:nvSpPr>
      <dsp:spPr>
        <a:xfrm rot="10800000">
          <a:off x="2825990" y="2882982"/>
          <a:ext cx="470660" cy="5957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-6902"/>
            <a:lumOff val="1752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500" kern="1200"/>
        </a:p>
      </dsp:txBody>
      <dsp:txXfrm rot="10800000">
        <a:off x="2825990" y="2882982"/>
        <a:ext cx="470660" cy="595721"/>
      </dsp:txXfrm>
    </dsp:sp>
    <dsp:sp modelId="{EED025FD-3670-4634-88C0-B93888C65102}">
      <dsp:nvSpPr>
        <dsp:cNvPr id="0" name=""/>
        <dsp:cNvSpPr/>
      </dsp:nvSpPr>
      <dsp:spPr>
        <a:xfrm>
          <a:off x="838879" y="2298292"/>
          <a:ext cx="1765101" cy="1765101"/>
        </a:xfrm>
        <a:prstGeom prst="ellipse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Response</a:t>
          </a:r>
          <a:endParaRPr lang="en-GB" sz="1900" kern="1200" dirty="0"/>
        </a:p>
      </dsp:txBody>
      <dsp:txXfrm>
        <a:off x="838879" y="2298292"/>
        <a:ext cx="1765101" cy="1765101"/>
      </dsp:txXfrm>
    </dsp:sp>
    <dsp:sp modelId="{74CB9FA4-B350-49E2-A50E-78A992AE9D73}">
      <dsp:nvSpPr>
        <dsp:cNvPr id="0" name=""/>
        <dsp:cNvSpPr/>
      </dsp:nvSpPr>
      <dsp:spPr>
        <a:xfrm rot="18000000">
          <a:off x="2142724" y="1745675"/>
          <a:ext cx="470660" cy="5957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-13805"/>
            <a:lumOff val="3505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500" kern="1200"/>
        </a:p>
      </dsp:txBody>
      <dsp:txXfrm rot="18000000">
        <a:off x="2142724" y="1745675"/>
        <a:ext cx="470660" cy="59572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F34B82D-D858-482F-8FC7-775DDAEC0145}">
      <dsp:nvSpPr>
        <dsp:cNvPr id="0" name=""/>
        <dsp:cNvSpPr/>
      </dsp:nvSpPr>
      <dsp:spPr>
        <a:xfrm>
          <a:off x="2165449" y="606"/>
          <a:ext cx="1765101" cy="1765101"/>
        </a:xfrm>
        <a:prstGeom prst="ellipse">
          <a:avLst/>
        </a:prstGeom>
        <a:solidFill>
          <a:srgbClr val="FF9900">
            <a:alpha val="89804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Prevention</a:t>
          </a:r>
          <a:endParaRPr lang="en-GB" sz="1900" kern="1200" dirty="0"/>
        </a:p>
      </dsp:txBody>
      <dsp:txXfrm>
        <a:off x="2165449" y="606"/>
        <a:ext cx="1765101" cy="1765101"/>
      </dsp:txXfrm>
    </dsp:sp>
    <dsp:sp modelId="{6096DB16-5289-49B5-9DFC-6D623AE8E954}">
      <dsp:nvSpPr>
        <dsp:cNvPr id="0" name=""/>
        <dsp:cNvSpPr/>
      </dsp:nvSpPr>
      <dsp:spPr>
        <a:xfrm rot="3600000">
          <a:off x="3469294" y="1722603"/>
          <a:ext cx="470660" cy="5957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500" kern="1200"/>
        </a:p>
      </dsp:txBody>
      <dsp:txXfrm rot="3600000">
        <a:off x="3469294" y="1722603"/>
        <a:ext cx="470660" cy="595721"/>
      </dsp:txXfrm>
    </dsp:sp>
    <dsp:sp modelId="{4A161820-DE89-483C-98B5-5EA198FC66BE}">
      <dsp:nvSpPr>
        <dsp:cNvPr id="0" name=""/>
        <dsp:cNvSpPr/>
      </dsp:nvSpPr>
      <dsp:spPr>
        <a:xfrm>
          <a:off x="3492018" y="2298292"/>
          <a:ext cx="1765101" cy="1765101"/>
        </a:xfrm>
        <a:prstGeom prst="ellipse">
          <a:avLst/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Detection</a:t>
          </a:r>
          <a:endParaRPr lang="en-GB" sz="1900" kern="1200" dirty="0"/>
        </a:p>
      </dsp:txBody>
      <dsp:txXfrm>
        <a:off x="3492018" y="2298292"/>
        <a:ext cx="1765101" cy="1765101"/>
      </dsp:txXfrm>
    </dsp:sp>
    <dsp:sp modelId="{3AC49A7E-8163-43A2-BB21-6605F641AA9E}">
      <dsp:nvSpPr>
        <dsp:cNvPr id="0" name=""/>
        <dsp:cNvSpPr/>
      </dsp:nvSpPr>
      <dsp:spPr>
        <a:xfrm rot="10800000">
          <a:off x="2825990" y="2882982"/>
          <a:ext cx="470660" cy="5957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-6902"/>
            <a:lumOff val="1752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500" kern="1200"/>
        </a:p>
      </dsp:txBody>
      <dsp:txXfrm rot="10800000">
        <a:off x="2825990" y="2882982"/>
        <a:ext cx="470660" cy="595721"/>
      </dsp:txXfrm>
    </dsp:sp>
    <dsp:sp modelId="{EED025FD-3670-4634-88C0-B93888C65102}">
      <dsp:nvSpPr>
        <dsp:cNvPr id="0" name=""/>
        <dsp:cNvSpPr/>
      </dsp:nvSpPr>
      <dsp:spPr>
        <a:xfrm>
          <a:off x="838879" y="2298292"/>
          <a:ext cx="1765101" cy="1765101"/>
        </a:xfrm>
        <a:prstGeom prst="ellipse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Response</a:t>
          </a:r>
          <a:endParaRPr lang="en-GB" sz="1900" kern="1200" dirty="0"/>
        </a:p>
      </dsp:txBody>
      <dsp:txXfrm>
        <a:off x="838879" y="2298292"/>
        <a:ext cx="1765101" cy="1765101"/>
      </dsp:txXfrm>
    </dsp:sp>
    <dsp:sp modelId="{74CB9FA4-B350-49E2-A50E-78A992AE9D73}">
      <dsp:nvSpPr>
        <dsp:cNvPr id="0" name=""/>
        <dsp:cNvSpPr/>
      </dsp:nvSpPr>
      <dsp:spPr>
        <a:xfrm rot="18000000">
          <a:off x="2142724" y="1745675"/>
          <a:ext cx="470660" cy="5957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-13805"/>
            <a:lumOff val="3505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500" kern="1200"/>
        </a:p>
      </dsp:txBody>
      <dsp:txXfrm rot="18000000">
        <a:off x="2142724" y="1745675"/>
        <a:ext cx="470660" cy="595721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F34B82D-D858-482F-8FC7-775DDAEC0145}">
      <dsp:nvSpPr>
        <dsp:cNvPr id="0" name=""/>
        <dsp:cNvSpPr/>
      </dsp:nvSpPr>
      <dsp:spPr>
        <a:xfrm>
          <a:off x="2165449" y="606"/>
          <a:ext cx="1765101" cy="1765101"/>
        </a:xfrm>
        <a:prstGeom prst="ellipse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Prevention</a:t>
          </a:r>
          <a:endParaRPr lang="en-GB" sz="1900" kern="1200" dirty="0"/>
        </a:p>
      </dsp:txBody>
      <dsp:txXfrm>
        <a:off x="2165449" y="606"/>
        <a:ext cx="1765101" cy="1765101"/>
      </dsp:txXfrm>
    </dsp:sp>
    <dsp:sp modelId="{6096DB16-5289-49B5-9DFC-6D623AE8E954}">
      <dsp:nvSpPr>
        <dsp:cNvPr id="0" name=""/>
        <dsp:cNvSpPr/>
      </dsp:nvSpPr>
      <dsp:spPr>
        <a:xfrm rot="3600000">
          <a:off x="3469294" y="1722603"/>
          <a:ext cx="470660" cy="5957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500" kern="1200"/>
        </a:p>
      </dsp:txBody>
      <dsp:txXfrm rot="3600000">
        <a:off x="3469294" y="1722603"/>
        <a:ext cx="470660" cy="595721"/>
      </dsp:txXfrm>
    </dsp:sp>
    <dsp:sp modelId="{4A161820-DE89-483C-98B5-5EA198FC66BE}">
      <dsp:nvSpPr>
        <dsp:cNvPr id="0" name=""/>
        <dsp:cNvSpPr/>
      </dsp:nvSpPr>
      <dsp:spPr>
        <a:xfrm>
          <a:off x="3492018" y="2298292"/>
          <a:ext cx="1765101" cy="1765101"/>
        </a:xfrm>
        <a:prstGeom prst="ellipse">
          <a:avLst/>
        </a:prstGeom>
        <a:gradFill flip="none" rotWithShape="0">
          <a:gsLst>
            <a:gs pos="0">
              <a:srgbClr val="FF9900">
                <a:shade val="30000"/>
                <a:satMod val="115000"/>
              </a:srgbClr>
            </a:gs>
            <a:gs pos="50000">
              <a:srgbClr val="FF9900">
                <a:shade val="67500"/>
                <a:satMod val="115000"/>
              </a:srgbClr>
            </a:gs>
            <a:gs pos="100000">
              <a:srgbClr val="FF9900">
                <a:shade val="100000"/>
                <a:satMod val="115000"/>
              </a:srgbClr>
            </a:gs>
          </a:gsLst>
          <a:lin ang="1890000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Detection</a:t>
          </a:r>
          <a:endParaRPr lang="en-GB" sz="1900" kern="1200" dirty="0"/>
        </a:p>
      </dsp:txBody>
      <dsp:txXfrm>
        <a:off x="3492018" y="2298292"/>
        <a:ext cx="1765101" cy="1765101"/>
      </dsp:txXfrm>
    </dsp:sp>
    <dsp:sp modelId="{3AC49A7E-8163-43A2-BB21-6605F641AA9E}">
      <dsp:nvSpPr>
        <dsp:cNvPr id="0" name=""/>
        <dsp:cNvSpPr/>
      </dsp:nvSpPr>
      <dsp:spPr>
        <a:xfrm rot="10800000">
          <a:off x="2825990" y="2882982"/>
          <a:ext cx="470660" cy="5957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-6902"/>
            <a:lumOff val="1752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500" kern="1200"/>
        </a:p>
      </dsp:txBody>
      <dsp:txXfrm rot="10800000">
        <a:off x="2825990" y="2882982"/>
        <a:ext cx="470660" cy="595721"/>
      </dsp:txXfrm>
    </dsp:sp>
    <dsp:sp modelId="{EED025FD-3670-4634-88C0-B93888C65102}">
      <dsp:nvSpPr>
        <dsp:cNvPr id="0" name=""/>
        <dsp:cNvSpPr/>
      </dsp:nvSpPr>
      <dsp:spPr>
        <a:xfrm>
          <a:off x="838879" y="2298292"/>
          <a:ext cx="1765101" cy="1765101"/>
        </a:xfrm>
        <a:prstGeom prst="ellipse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Response</a:t>
          </a:r>
          <a:endParaRPr lang="en-GB" sz="1900" kern="1200" dirty="0"/>
        </a:p>
      </dsp:txBody>
      <dsp:txXfrm>
        <a:off x="838879" y="2298292"/>
        <a:ext cx="1765101" cy="1765101"/>
      </dsp:txXfrm>
    </dsp:sp>
    <dsp:sp modelId="{74CB9FA4-B350-49E2-A50E-78A992AE9D73}">
      <dsp:nvSpPr>
        <dsp:cNvPr id="0" name=""/>
        <dsp:cNvSpPr/>
      </dsp:nvSpPr>
      <dsp:spPr>
        <a:xfrm rot="18000000">
          <a:off x="2142724" y="1745675"/>
          <a:ext cx="470660" cy="5957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-13805"/>
            <a:lumOff val="3505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500" kern="1200"/>
        </a:p>
      </dsp:txBody>
      <dsp:txXfrm rot="18000000">
        <a:off x="2142724" y="1745675"/>
        <a:ext cx="470660" cy="595721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F34B82D-D858-482F-8FC7-775DDAEC0145}">
      <dsp:nvSpPr>
        <dsp:cNvPr id="0" name=""/>
        <dsp:cNvSpPr/>
      </dsp:nvSpPr>
      <dsp:spPr>
        <a:xfrm>
          <a:off x="2165449" y="606"/>
          <a:ext cx="1765101" cy="1765101"/>
        </a:xfrm>
        <a:prstGeom prst="ellipse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Prevention</a:t>
          </a:r>
          <a:endParaRPr lang="en-GB" sz="1900" kern="1200" dirty="0"/>
        </a:p>
      </dsp:txBody>
      <dsp:txXfrm>
        <a:off x="2165449" y="606"/>
        <a:ext cx="1765101" cy="1765101"/>
      </dsp:txXfrm>
    </dsp:sp>
    <dsp:sp modelId="{6096DB16-5289-49B5-9DFC-6D623AE8E954}">
      <dsp:nvSpPr>
        <dsp:cNvPr id="0" name=""/>
        <dsp:cNvSpPr/>
      </dsp:nvSpPr>
      <dsp:spPr>
        <a:xfrm rot="3600000">
          <a:off x="3469294" y="1722603"/>
          <a:ext cx="470660" cy="5957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500" kern="1200"/>
        </a:p>
      </dsp:txBody>
      <dsp:txXfrm rot="3600000">
        <a:off x="3469294" y="1722603"/>
        <a:ext cx="470660" cy="595721"/>
      </dsp:txXfrm>
    </dsp:sp>
    <dsp:sp modelId="{4A161820-DE89-483C-98B5-5EA198FC66BE}">
      <dsp:nvSpPr>
        <dsp:cNvPr id="0" name=""/>
        <dsp:cNvSpPr/>
      </dsp:nvSpPr>
      <dsp:spPr>
        <a:xfrm>
          <a:off x="3492018" y="2298292"/>
          <a:ext cx="1765101" cy="1765101"/>
        </a:xfrm>
        <a:prstGeom prst="ellipse">
          <a:avLst/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Detection</a:t>
          </a:r>
          <a:endParaRPr lang="en-GB" sz="1900" kern="1200" dirty="0"/>
        </a:p>
      </dsp:txBody>
      <dsp:txXfrm>
        <a:off x="3492018" y="2298292"/>
        <a:ext cx="1765101" cy="1765101"/>
      </dsp:txXfrm>
    </dsp:sp>
    <dsp:sp modelId="{3AC49A7E-8163-43A2-BB21-6605F641AA9E}">
      <dsp:nvSpPr>
        <dsp:cNvPr id="0" name=""/>
        <dsp:cNvSpPr/>
      </dsp:nvSpPr>
      <dsp:spPr>
        <a:xfrm rot="10800000">
          <a:off x="2825990" y="2882982"/>
          <a:ext cx="470660" cy="5957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-6902"/>
            <a:lumOff val="1752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500" kern="1200"/>
        </a:p>
      </dsp:txBody>
      <dsp:txXfrm rot="10800000">
        <a:off x="2825990" y="2882982"/>
        <a:ext cx="470660" cy="595721"/>
      </dsp:txXfrm>
    </dsp:sp>
    <dsp:sp modelId="{EED025FD-3670-4634-88C0-B93888C65102}">
      <dsp:nvSpPr>
        <dsp:cNvPr id="0" name=""/>
        <dsp:cNvSpPr/>
      </dsp:nvSpPr>
      <dsp:spPr>
        <a:xfrm>
          <a:off x="838879" y="2298292"/>
          <a:ext cx="1765101" cy="1765101"/>
        </a:xfrm>
        <a:prstGeom prst="ellipse">
          <a:avLst/>
        </a:prstGeom>
        <a:gradFill flip="none" rotWithShape="0">
          <a:gsLst>
            <a:gs pos="0">
              <a:srgbClr val="FF9900">
                <a:shade val="30000"/>
                <a:satMod val="115000"/>
              </a:srgbClr>
            </a:gs>
            <a:gs pos="50000">
              <a:srgbClr val="FF9900">
                <a:shade val="67500"/>
                <a:satMod val="115000"/>
              </a:srgbClr>
            </a:gs>
            <a:gs pos="100000">
              <a:srgbClr val="FF9900">
                <a:shade val="100000"/>
                <a:satMod val="115000"/>
              </a:srgbClr>
            </a:gs>
          </a:gsLst>
          <a:lin ang="1890000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Response</a:t>
          </a:r>
          <a:endParaRPr lang="en-GB" sz="1900" kern="1200" dirty="0"/>
        </a:p>
      </dsp:txBody>
      <dsp:txXfrm>
        <a:off x="838879" y="2298292"/>
        <a:ext cx="1765101" cy="1765101"/>
      </dsp:txXfrm>
    </dsp:sp>
    <dsp:sp modelId="{74CB9FA4-B350-49E2-A50E-78A992AE9D73}">
      <dsp:nvSpPr>
        <dsp:cNvPr id="0" name=""/>
        <dsp:cNvSpPr/>
      </dsp:nvSpPr>
      <dsp:spPr>
        <a:xfrm rot="18000000">
          <a:off x="2142724" y="1745675"/>
          <a:ext cx="470660" cy="5957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-13805"/>
            <a:lumOff val="3505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500" kern="1200"/>
        </a:p>
      </dsp:txBody>
      <dsp:txXfrm rot="18000000">
        <a:off x="2142724" y="1745675"/>
        <a:ext cx="470660" cy="595721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D336325-E4FA-49D0-B221-6CAD71B5A1FE}">
      <dsp:nvSpPr>
        <dsp:cNvPr id="0" name=""/>
        <dsp:cNvSpPr/>
      </dsp:nvSpPr>
      <dsp:spPr>
        <a:xfrm>
          <a:off x="0" y="6774"/>
          <a:ext cx="6480720" cy="405045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2"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7B2C09-1BB4-4DA3-94F7-65BE0A1D7635}">
      <dsp:nvSpPr>
        <dsp:cNvPr id="0" name=""/>
        <dsp:cNvSpPr/>
      </dsp:nvSpPr>
      <dsp:spPr>
        <a:xfrm>
          <a:off x="638350" y="3018689"/>
          <a:ext cx="149056" cy="149056"/>
        </a:xfrm>
        <a:prstGeom prst="ellipse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3C123A9-BF77-4B70-AA48-DB868C11B0E4}">
      <dsp:nvSpPr>
        <dsp:cNvPr id="0" name=""/>
        <dsp:cNvSpPr/>
      </dsp:nvSpPr>
      <dsp:spPr>
        <a:xfrm>
          <a:off x="792084" y="3312365"/>
          <a:ext cx="1944210" cy="468854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982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Log management and analysis</a:t>
          </a:r>
          <a:endParaRPr lang="en-GB" sz="1600" kern="1200" dirty="0"/>
        </a:p>
      </dsp:txBody>
      <dsp:txXfrm>
        <a:off x="792084" y="3312365"/>
        <a:ext cx="1944210" cy="468854"/>
      </dsp:txXfrm>
    </dsp:sp>
    <dsp:sp modelId="{59BF99B5-B331-49B9-887F-FAFBE5A01C57}">
      <dsp:nvSpPr>
        <dsp:cNvPr id="0" name=""/>
        <dsp:cNvSpPr/>
      </dsp:nvSpPr>
      <dsp:spPr>
        <a:xfrm>
          <a:off x="1445200" y="2243433"/>
          <a:ext cx="233305" cy="233305"/>
        </a:xfrm>
        <a:prstGeom prst="ellipse">
          <a:avLst/>
        </a:prstGeom>
        <a:solidFill>
          <a:schemeClr val="accent2">
            <a:shade val="50000"/>
            <a:hueOff val="0"/>
            <a:satOff val="-6566"/>
            <a:lumOff val="1944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63FC501-072B-455D-9DA2-330A2FD7D0EA}">
      <dsp:nvSpPr>
        <dsp:cNvPr id="0" name=""/>
        <dsp:cNvSpPr/>
      </dsp:nvSpPr>
      <dsp:spPr>
        <a:xfrm>
          <a:off x="1728188" y="2592280"/>
          <a:ext cx="1417118" cy="769940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624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Advanced analytics</a:t>
          </a:r>
          <a:endParaRPr lang="en-GB" sz="1600" kern="1200" dirty="0"/>
        </a:p>
      </dsp:txBody>
      <dsp:txXfrm>
        <a:off x="1728188" y="2592280"/>
        <a:ext cx="1417118" cy="769940"/>
      </dsp:txXfrm>
    </dsp:sp>
    <dsp:sp modelId="{CDE6318A-6816-4531-AF4C-BA1922516FF3}">
      <dsp:nvSpPr>
        <dsp:cNvPr id="0" name=""/>
        <dsp:cNvSpPr/>
      </dsp:nvSpPr>
      <dsp:spPr>
        <a:xfrm>
          <a:off x="2482115" y="1625334"/>
          <a:ext cx="311074" cy="311074"/>
        </a:xfrm>
        <a:prstGeom prst="ellipse">
          <a:avLst/>
        </a:prstGeom>
        <a:solidFill>
          <a:schemeClr val="accent2">
            <a:shade val="50000"/>
            <a:hueOff val="0"/>
            <a:satOff val="-13131"/>
            <a:lumOff val="3888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71557FE-92EC-4C84-B8AD-253C82BAA3A6}">
      <dsp:nvSpPr>
        <dsp:cNvPr id="0" name=""/>
        <dsp:cNvSpPr/>
      </dsp:nvSpPr>
      <dsp:spPr>
        <a:xfrm>
          <a:off x="2592287" y="2088236"/>
          <a:ext cx="1394793" cy="210585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832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Continuous monitoring</a:t>
          </a:r>
          <a:endParaRPr lang="en-GB" sz="1600" kern="1200" dirty="0"/>
        </a:p>
      </dsp:txBody>
      <dsp:txXfrm>
        <a:off x="2592287" y="2088236"/>
        <a:ext cx="1394793" cy="210585"/>
      </dsp:txXfrm>
    </dsp:sp>
    <dsp:sp modelId="{D0ED18C7-59DB-48F7-BB91-EF6E7D15A4AE}">
      <dsp:nvSpPr>
        <dsp:cNvPr id="0" name=""/>
        <dsp:cNvSpPr/>
      </dsp:nvSpPr>
      <dsp:spPr>
        <a:xfrm>
          <a:off x="3687529" y="1142521"/>
          <a:ext cx="401804" cy="401804"/>
        </a:xfrm>
        <a:prstGeom prst="ellipse">
          <a:avLst/>
        </a:prstGeom>
        <a:solidFill>
          <a:schemeClr val="accent2">
            <a:shade val="50000"/>
            <a:hueOff val="0"/>
            <a:satOff val="-13131"/>
            <a:lumOff val="3888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6B196A6-F56B-4A3E-8237-22E8A4FABF9A}">
      <dsp:nvSpPr>
        <dsp:cNvPr id="0" name=""/>
        <dsp:cNvSpPr/>
      </dsp:nvSpPr>
      <dsp:spPr>
        <a:xfrm>
          <a:off x="3744410" y="1800210"/>
          <a:ext cx="1728187" cy="936044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2908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Automated remediation</a:t>
          </a:r>
          <a:endParaRPr lang="en-GB" sz="1600" kern="1200" dirty="0"/>
        </a:p>
      </dsp:txBody>
      <dsp:txXfrm>
        <a:off x="3744410" y="1800210"/>
        <a:ext cx="1728187" cy="936044"/>
      </dsp:txXfrm>
    </dsp:sp>
    <dsp:sp modelId="{CFC3D195-9771-447B-904E-CD7CBAB7B13A}">
      <dsp:nvSpPr>
        <dsp:cNvPr id="0" name=""/>
        <dsp:cNvSpPr/>
      </dsp:nvSpPr>
      <dsp:spPr>
        <a:xfrm>
          <a:off x="4928587" y="820105"/>
          <a:ext cx="511976" cy="511976"/>
        </a:xfrm>
        <a:prstGeom prst="ellipse">
          <a:avLst/>
        </a:prstGeom>
        <a:solidFill>
          <a:schemeClr val="accent2">
            <a:shade val="50000"/>
            <a:hueOff val="0"/>
            <a:satOff val="-6566"/>
            <a:lumOff val="1944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6A95CFE-3BDB-44C5-9CA9-F872C52B523F}">
      <dsp:nvSpPr>
        <dsp:cNvPr id="0" name=""/>
        <dsp:cNvSpPr/>
      </dsp:nvSpPr>
      <dsp:spPr>
        <a:xfrm>
          <a:off x="5040561" y="1368155"/>
          <a:ext cx="1216923" cy="236761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1286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Forensics</a:t>
          </a:r>
          <a:endParaRPr lang="en-GB" sz="1600" kern="1200" dirty="0"/>
        </a:p>
      </dsp:txBody>
      <dsp:txXfrm>
        <a:off x="5040561" y="1368155"/>
        <a:ext cx="1216923" cy="2367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B787DE5A-B0E4-43DA-9EF8-D42EDACBEC9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229779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7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7" charset="0"/>
        <a:ea typeface="ＭＳ Ｐゴシック" pitchFamily="-107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7" charset="0"/>
        <a:ea typeface="ＭＳ Ｐゴシック" pitchFamily="-107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7" charset="0"/>
        <a:ea typeface="ＭＳ Ｐゴシック" pitchFamily="-107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7" charset="0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/>
        </p:nvSpPr>
        <p:spPr bwMode="auto">
          <a:xfrm>
            <a:off x="0" y="6477000"/>
            <a:ext cx="9144000" cy="3810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166598"/>
          </a:solidFill>
          <a:ln w="3175" cap="flat" cmpd="sng" algn="ctr">
            <a:solidFill>
              <a:srgbClr val="1A5A8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+mn-ea"/>
            </a:endParaRPr>
          </a:p>
        </p:txBody>
      </p:sp>
      <p:pic>
        <p:nvPicPr>
          <p:cNvPr id="5" name="Picture 9" descr="Bloor_25_rev.ai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75" y="333375"/>
            <a:ext cx="555625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-107" charset="2"/>
              <a:buNone/>
              <a:defRPr>
                <a:solidFill>
                  <a:srgbClr val="FF9933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52400"/>
            <a:ext cx="19431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769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B3ECDD-4BCD-4E98-9C42-3296B1508983}" type="datetime1">
              <a:rPr lang="en-GB"/>
              <a:pPr/>
              <a:t>01/10/2014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AFFF8F-72A9-4B33-988C-87CBD10C235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C47E46-165C-487A-A59C-3677DD081C24}" type="datetime1">
              <a:rPr lang="en-GB"/>
              <a:pPr/>
              <a:t>01/10/2014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52679A-8DB9-4F98-BCDA-7174F72CAD8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0D8B79-15B3-4B5F-800A-72E33626EB10}" type="datetime1">
              <a:rPr lang="en-GB"/>
              <a:pPr/>
              <a:t>01/10/2014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215130-B3EA-482B-B7F2-ECF49913953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AD106F-A231-4693-86DD-8F96F30903B2}" type="datetime1">
              <a:rPr lang="en-GB"/>
              <a:pPr/>
              <a:t>01/10/2014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DB539A-A846-41B3-BC39-D10BC9196F5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6842BC-EC91-47B2-950A-AE03F0B35E87}" type="datetime1">
              <a:rPr lang="en-GB"/>
              <a:pPr/>
              <a:t>01/10/2014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19EE41-AC3E-4FB0-A2AD-5240C9FE8C7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C47309-C18F-4DDD-A98A-359BA64035C1}" type="datetime1">
              <a:rPr lang="en-GB"/>
              <a:pPr/>
              <a:t>01/10/2014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EFE08A-1DF9-4CF2-9C3B-C7D8F3BE9A6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E006D5-42EE-4B0C-BBF3-3F7617E8037D}" type="datetime1">
              <a:rPr lang="en-GB"/>
              <a:pPr/>
              <a:t>01/10/2014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BE6F0A-B2CF-4CD4-86FF-6B41045F771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152400"/>
            <a:ext cx="59436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E2075F-DE3C-4263-91A5-4CFD3CF1C541}" type="datetime1">
              <a:rPr lang="en-GB"/>
              <a:pPr/>
              <a:t>01/10/2014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C0FC16-2EF2-4A19-AAB3-9BCFF710BEC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F6D06E2-39A7-4526-8389-352B233E3377}" type="datetime1">
              <a:rPr lang="en-GB"/>
              <a:pPr/>
              <a:t>01/10/2014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353CD7-B526-4C42-A9C0-382DD7CF0E3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6E5177-0C92-4996-8251-22071312168D}" type="datetime1">
              <a:rPr lang="en-GB"/>
              <a:pPr/>
              <a:t>01/10/2014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2243F4-4F5C-4E5E-914D-29FE3220A10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25B708-55D8-43E9-99FF-8AF0C1849748}" type="datetime1">
              <a:rPr lang="en-GB"/>
              <a:pPr/>
              <a:t>01/10/2014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6B4F2C-7458-4692-8ECC-15DB8C46B2F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 Same Side Corner Rectangle 13"/>
          <p:cNvSpPr>
            <a:spLocks/>
          </p:cNvSpPr>
          <p:nvPr/>
        </p:nvSpPr>
        <p:spPr bwMode="auto">
          <a:xfrm rot="10800000">
            <a:off x="0" y="0"/>
            <a:ext cx="9144000" cy="914400"/>
          </a:xfrm>
          <a:custGeom>
            <a:avLst/>
            <a:gdLst>
              <a:gd name="T0" fmla="*/ 457200 w 9144000"/>
              <a:gd name="T1" fmla="*/ 0 h 914400"/>
              <a:gd name="T2" fmla="*/ 8686800 w 9144000"/>
              <a:gd name="T3" fmla="*/ 0 h 914400"/>
              <a:gd name="T4" fmla="*/ 9144000 w 9144000"/>
              <a:gd name="T5" fmla="*/ 457200 h 914400"/>
              <a:gd name="T6" fmla="*/ 9144000 w 9144000"/>
              <a:gd name="T7" fmla="*/ 914400 h 914400"/>
              <a:gd name="T8" fmla="*/ 9144000 w 9144000"/>
              <a:gd name="T9" fmla="*/ 914400 h 914400"/>
              <a:gd name="T10" fmla="*/ 0 w 9144000"/>
              <a:gd name="T11" fmla="*/ 914400 h 914400"/>
              <a:gd name="T12" fmla="*/ 0 w 9144000"/>
              <a:gd name="T13" fmla="*/ 914400 h 914400"/>
              <a:gd name="T14" fmla="*/ 0 w 9144000"/>
              <a:gd name="T15" fmla="*/ 457200 h 914400"/>
              <a:gd name="T16" fmla="*/ 457200 w 9144000"/>
              <a:gd name="T17" fmla="*/ 0 h 9144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9144000" h="914400">
                <a:moveTo>
                  <a:pt x="457200" y="0"/>
                </a:moveTo>
                <a:lnTo>
                  <a:pt x="8686800" y="0"/>
                </a:lnTo>
                <a:cubicBezTo>
                  <a:pt x="8939305" y="0"/>
                  <a:pt x="9144000" y="204695"/>
                  <a:pt x="9144000" y="457200"/>
                </a:cubicBezTo>
                <a:lnTo>
                  <a:pt x="9144000" y="914400"/>
                </a:lnTo>
                <a:lnTo>
                  <a:pt x="0" y="914400"/>
                </a:lnTo>
                <a:lnTo>
                  <a:pt x="0" y="457200"/>
                </a:lnTo>
                <a:cubicBezTo>
                  <a:pt x="0" y="204695"/>
                  <a:pt x="204695" y="0"/>
                  <a:pt x="457200" y="0"/>
                </a:cubicBezTo>
                <a:close/>
              </a:path>
            </a:pathLst>
          </a:custGeom>
          <a:solidFill>
            <a:srgbClr val="166598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>
            <a:outerShdw dist="38100" dir="5400000" algn="tl" rotWithShape="0">
              <a:srgbClr val="000000">
                <a:alpha val="53000"/>
              </a:srgbClr>
            </a:outerShdw>
          </a:effectLst>
        </p:spPr>
        <p:txBody>
          <a:bodyPr anchor="ctr"/>
          <a:lstStyle/>
          <a:p>
            <a:endParaRPr lang="en-GB"/>
          </a:p>
        </p:txBody>
      </p:sp>
      <p:sp>
        <p:nvSpPr>
          <p:cNvPr id="13" name="Round Same Side Corner Rectangle 12"/>
          <p:cNvSpPr/>
          <p:nvPr/>
        </p:nvSpPr>
        <p:spPr bwMode="auto">
          <a:xfrm>
            <a:off x="0" y="6477000"/>
            <a:ext cx="9144000" cy="3810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166598"/>
          </a:solidFill>
          <a:ln w="3175" cap="flat" cmpd="sng" algn="ctr">
            <a:solidFill>
              <a:srgbClr val="1A5A8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+mn-ea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95600" y="152400"/>
            <a:ext cx="5943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030" name="Text Box 10"/>
          <p:cNvSpPr txBox="1">
            <a:spLocks noChangeArrowheads="1"/>
          </p:cNvSpPr>
          <p:nvPr/>
        </p:nvSpPr>
        <p:spPr bwMode="auto">
          <a:xfrm>
            <a:off x="5181600" y="6505575"/>
            <a:ext cx="3886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rgbClr val="000099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 b="1">
                <a:solidFill>
                  <a:srgbClr val="000099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600" b="1">
                <a:solidFill>
                  <a:srgbClr val="000099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600" b="1">
                <a:solidFill>
                  <a:srgbClr val="000099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600" b="1">
                <a:solidFill>
                  <a:srgbClr val="000099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sz="1200" b="0" i="1" smtClean="0">
                <a:solidFill>
                  <a:schemeClr val="bg1"/>
                </a:solidFill>
                <a:latin typeface="DIN-Regular" charset="0"/>
              </a:rPr>
              <a:t>telling the right story</a:t>
            </a:r>
          </a:p>
        </p:txBody>
      </p:sp>
      <p:sp>
        <p:nvSpPr>
          <p:cNvPr id="1037" name="Text Box 13"/>
          <p:cNvSpPr txBox="1">
            <a:spLocks noChangeArrowheads="1"/>
          </p:cNvSpPr>
          <p:nvPr/>
        </p:nvSpPr>
        <p:spPr bwMode="auto">
          <a:xfrm>
            <a:off x="0" y="6543675"/>
            <a:ext cx="30480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700" b="0" i="1">
                <a:solidFill>
                  <a:schemeClr val="bg1"/>
                </a:solidFill>
                <a:latin typeface="DIN-Regular" charset="0"/>
              </a:rPr>
              <a:t>Confidential © Bloor Research 2014</a:t>
            </a:r>
          </a:p>
        </p:txBody>
      </p:sp>
      <p:pic>
        <p:nvPicPr>
          <p:cNvPr id="1032" name="Picture 1" descr="Bloor_25_rev.ai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50825" y="30163"/>
            <a:ext cx="2592388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  <p:sldLayoutId id="2147483960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65" charset="-128"/>
          <a:cs typeface="ＭＳ Ｐゴシック" pitchFamily="-65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DIN-Regular" pitchFamily="-107" charset="0"/>
          <a:ea typeface="ＭＳ Ｐゴシック" pitchFamily="-65" charset="-128"/>
          <a:cs typeface="ＭＳ Ｐゴシック" pitchFamily="-65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DIN-Regular" pitchFamily="-107" charset="0"/>
          <a:ea typeface="ＭＳ Ｐゴシック" pitchFamily="-65" charset="-128"/>
          <a:cs typeface="ＭＳ Ｐゴシック" pitchFamily="-65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DIN-Regular" pitchFamily="-107" charset="0"/>
          <a:ea typeface="ＭＳ Ｐゴシック" pitchFamily="-65" charset="-128"/>
          <a:cs typeface="ＭＳ Ｐゴシック" pitchFamily="-65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DIN-Regular" pitchFamily="-107" charset="0"/>
          <a:ea typeface="ＭＳ Ｐゴシック" pitchFamily="-65" charset="-128"/>
          <a:cs typeface="ＭＳ Ｐゴシック" pitchFamily="-65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DIN-Regular" pitchFamily="-107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DIN-Regular" pitchFamily="-107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DIN-Regular" pitchFamily="-107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DIN-Regular" pitchFamily="-107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9933"/>
        </a:buClr>
        <a:buSzPct val="90000"/>
        <a:buBlip>
          <a:blip r:embed="rId15"/>
        </a:buBlip>
        <a:defRPr sz="3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9933"/>
        </a:buClr>
        <a:buSzPct val="85000"/>
        <a:buBlip>
          <a:blip r:embed="rId15"/>
        </a:buBlip>
        <a:defRPr sz="2800">
          <a:solidFill>
            <a:schemeClr val="tx1"/>
          </a:solidFill>
          <a:latin typeface="+mn-lt"/>
          <a:ea typeface="ＭＳ Ｐゴシック" pitchFamily="-107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9933"/>
        </a:buClr>
        <a:buSzPct val="75000"/>
        <a:buBlip>
          <a:blip r:embed="rId15"/>
        </a:buBlip>
        <a:defRPr sz="2400">
          <a:solidFill>
            <a:schemeClr val="tx1"/>
          </a:solidFill>
          <a:latin typeface="+mn-lt"/>
          <a:ea typeface="ＭＳ Ｐゴシック" pitchFamily="-107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7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pitchFamily="-107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pitchFamily="-107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pitchFamily="-107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pitchFamily="-10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EB3B17FD-3E42-40DF-B12A-E6981E8FDBBC}" type="datetime1">
              <a:rPr lang="en-GB"/>
              <a:pPr/>
              <a:t>01/10/2014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ED49C63A-92F0-41AD-9F1F-A570A22EAAF1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2.wmf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74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le 50"/>
          <p:cNvSpPr>
            <a:spLocks noGrp="1"/>
          </p:cNvSpPr>
          <p:nvPr>
            <p:ph type="ctrTitle"/>
          </p:nvPr>
        </p:nvSpPr>
        <p:spPr>
          <a:xfrm>
            <a:off x="685800" y="2286000"/>
            <a:ext cx="7772400" cy="1647825"/>
          </a:xfrm>
        </p:spPr>
        <p:txBody>
          <a:bodyPr/>
          <a:lstStyle/>
          <a:p>
            <a:pPr eaLnBrk="1" hangingPunct="1"/>
            <a:r>
              <a:rPr lang="en-GB" dirty="0" smtClean="0">
                <a:ea typeface="ＭＳ Ｐゴシック" charset="-128"/>
              </a:rPr>
              <a:t>Security intelligence: solving the puzzle for actionable insight</a:t>
            </a:r>
          </a:p>
        </p:txBody>
      </p:sp>
      <p:sp>
        <p:nvSpPr>
          <p:cNvPr id="16387" name="Subtitle 51"/>
          <p:cNvSpPr>
            <a:spLocks noGrp="1"/>
          </p:cNvSpPr>
          <p:nvPr>
            <p:ph type="subTitle" idx="1"/>
          </p:nvPr>
        </p:nvSpPr>
        <p:spPr>
          <a:xfrm>
            <a:off x="1403350" y="4221163"/>
            <a:ext cx="6400800" cy="17526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GB" dirty="0" smtClean="0">
                <a:ea typeface="ＭＳ Ｐゴシック" charset="-128"/>
              </a:rPr>
              <a:t>Fran Howarth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GB" dirty="0" smtClean="0">
                <a:ea typeface="ＭＳ Ｐゴシック" charset="-128"/>
              </a:rPr>
              <a:t>Senior analyst, </a:t>
            </a:r>
            <a:r>
              <a:rPr lang="en-GB" dirty="0" smtClean="0">
                <a:ea typeface="ＭＳ Ｐゴシック" charset="-128"/>
              </a:rPr>
              <a:t>Security</a:t>
            </a:r>
            <a:endParaRPr lang="en-GB" dirty="0" smtClean="0">
              <a:ea typeface="ＭＳ Ｐゴシック" charset="-128"/>
            </a:endParaRP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GB" dirty="0" smtClean="0">
                <a:ea typeface="ＭＳ Ｐゴシック" charset="-128"/>
              </a:rPr>
              <a:t>Bloor Research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Where remediation falls short</a:t>
            </a:r>
            <a:endParaRPr lang="en-GB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969683286"/>
              </p:ext>
            </p:extLst>
          </p:nvPr>
        </p:nvGraphicFramePr>
        <p:xfrm>
          <a:off x="1524000" y="159724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Time taken to resolve a breach</a:t>
            </a:r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122" y="2690832"/>
            <a:ext cx="8888350" cy="1982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The role of security </a:t>
            </a:r>
            <a:br>
              <a:rPr lang="en-GB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</a:br>
            <a:r>
              <a:rPr lang="en-GB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intelligence platforms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84934" y="1885925"/>
            <a:ext cx="3143250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Most cost-effective security tools</a:t>
            </a:r>
            <a:endParaRPr lang="en-GB" sz="2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8072" y="2063374"/>
            <a:ext cx="7884368" cy="2877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Core capabilities</a:t>
            </a:r>
            <a:endParaRPr lang="en-GB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xmlns="" val="1071977827"/>
              </p:ext>
            </p:extLst>
          </p:nvPr>
        </p:nvGraphicFramePr>
        <p:xfrm>
          <a:off x="179512" y="1988840"/>
          <a:ext cx="648072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C:\Documents and Settings\Fran\Local Settings\Temporary Internet Files\Content.IE5\DN8Y8QMO\MC900292594[1]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92280" y="1340768"/>
            <a:ext cx="1450238" cy="180776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981228" y="3140968"/>
            <a:ext cx="216277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Actionable</a:t>
            </a:r>
          </a:p>
          <a:p>
            <a:r>
              <a:rPr lang="en-GB" sz="2800" dirty="0" smtClean="0"/>
              <a:t>intelligence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Sample use cases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n-GB" sz="2400" dirty="0" smtClean="0"/>
              <a:t>Advanced threat management</a:t>
            </a:r>
          </a:p>
          <a:p>
            <a:pPr>
              <a:lnSpc>
                <a:spcPct val="110000"/>
              </a:lnSpc>
            </a:pPr>
            <a:r>
              <a:rPr lang="en-GB" sz="2400" dirty="0" smtClean="0"/>
              <a:t>Compliance management</a:t>
            </a:r>
          </a:p>
          <a:p>
            <a:pPr>
              <a:lnSpc>
                <a:spcPct val="110000"/>
              </a:lnSpc>
            </a:pPr>
            <a:r>
              <a:rPr lang="en-GB" sz="2400" dirty="0" smtClean="0"/>
              <a:t>Continuous monitoring</a:t>
            </a:r>
          </a:p>
          <a:p>
            <a:pPr>
              <a:lnSpc>
                <a:spcPct val="110000"/>
              </a:lnSpc>
            </a:pPr>
            <a:r>
              <a:rPr lang="en-GB" sz="2400" dirty="0" smtClean="0"/>
              <a:t>Forensic investigation</a:t>
            </a:r>
          </a:p>
          <a:p>
            <a:pPr>
              <a:lnSpc>
                <a:spcPct val="110000"/>
              </a:lnSpc>
            </a:pPr>
            <a:r>
              <a:rPr lang="en-GB" sz="2400" dirty="0" smtClean="0"/>
              <a:t>Fraud detection</a:t>
            </a:r>
          </a:p>
          <a:p>
            <a:pPr>
              <a:lnSpc>
                <a:spcPct val="110000"/>
              </a:lnSpc>
            </a:pPr>
            <a:r>
              <a:rPr lang="en-GB" sz="2400" dirty="0" smtClean="0"/>
              <a:t>Insider threat detection</a:t>
            </a:r>
          </a:p>
          <a:p>
            <a:pPr>
              <a:lnSpc>
                <a:spcPct val="110000"/>
              </a:lnSpc>
            </a:pPr>
            <a:r>
              <a:rPr lang="en-GB" sz="2400" dirty="0" smtClean="0"/>
              <a:t>Monitoring of remote facilities</a:t>
            </a:r>
          </a:p>
          <a:p>
            <a:pPr>
              <a:lnSpc>
                <a:spcPct val="110000"/>
              </a:lnSpc>
            </a:pPr>
            <a:r>
              <a:rPr lang="en-GB" sz="2400" dirty="0" smtClean="0"/>
              <a:t>Network behaviour anomaly detection</a:t>
            </a:r>
          </a:p>
          <a:p>
            <a:pPr>
              <a:lnSpc>
                <a:spcPct val="110000"/>
              </a:lnSpc>
            </a:pPr>
            <a:r>
              <a:rPr lang="en-GB" sz="2400" dirty="0" smtClean="0"/>
              <a:t>Support for multiple locations</a:t>
            </a:r>
          </a:p>
          <a:p>
            <a:pPr>
              <a:lnSpc>
                <a:spcPct val="110000"/>
              </a:lnSpc>
            </a:pPr>
            <a:r>
              <a:rPr lang="en-GB" sz="2400" dirty="0" smtClean="0"/>
              <a:t>Web application defence</a:t>
            </a:r>
          </a:p>
          <a:p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544" y="1556792"/>
            <a:ext cx="8170707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situation today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1556792"/>
            <a:ext cx="82269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“It is not if, but when and how often”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9592" y="2780928"/>
            <a:ext cx="194421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Diagram 5"/>
          <p:cNvGraphicFramePr/>
          <p:nvPr/>
        </p:nvGraphicFramePr>
        <p:xfrm>
          <a:off x="5868144" y="2852936"/>
          <a:ext cx="2615952" cy="203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27584" y="5013176"/>
            <a:ext cx="78886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Targeted	    Sophisticated	     Well-resourced</a:t>
            </a:r>
            <a:endParaRPr lang="en-GB" sz="2800" dirty="0"/>
          </a:p>
        </p:txBody>
      </p:sp>
      <p:pic>
        <p:nvPicPr>
          <p:cNvPr id="1026" name="Picture 2" descr="image00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212976"/>
            <a:ext cx="1781175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Today’s security imperative</a:t>
            </a:r>
            <a:endParaRPr lang="en-GB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1247542244"/>
              </p:ext>
            </p:extLst>
          </p:nvPr>
        </p:nvGraphicFramePr>
        <p:xfrm>
          <a:off x="1572344" y="159724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Prevention alone is not enough</a:t>
            </a:r>
            <a:endParaRPr lang="en-GB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586546994"/>
              </p:ext>
            </p:extLst>
          </p:nvPr>
        </p:nvGraphicFramePr>
        <p:xfrm>
          <a:off x="1524000" y="16288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Impact of malicious breaches</a:t>
            </a:r>
            <a:endParaRPr lang="en-GB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9592" y="1484784"/>
            <a:ext cx="7498804" cy="446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Detection is the new imperative</a:t>
            </a:r>
            <a:endParaRPr lang="en-GB" sz="2800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1229374451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/>
              <a:t>Malicious breaches take time to discover</a:t>
            </a:r>
            <a:endParaRPr lang="en-GB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74" y="2708920"/>
            <a:ext cx="8959522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From detection to containment</a:t>
            </a: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73351" y="1268760"/>
            <a:ext cx="4797298" cy="501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ue and White hybrid 25">
  <a:themeElements>
    <a:clrScheme name="Blank Presentatio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DIN-Regular"/>
        <a:ea typeface=""/>
        <a:cs typeface=""/>
      </a:majorFont>
      <a:minorFont>
        <a:latin typeface="DIN-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>
            <a:ln>
              <a:noFill/>
            </a:ln>
            <a:solidFill>
              <a:srgbClr val="0000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-10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>
            <a:ln>
              <a:noFill/>
            </a:ln>
            <a:solidFill>
              <a:srgbClr val="0000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-107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 and White hybrid 25</Template>
  <TotalTime>1094</TotalTime>
  <Words>143</Words>
  <Application>Microsoft Office PowerPoint</Application>
  <PresentationFormat>On-screen Show (4:3)</PresentationFormat>
  <Paragraphs>54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Blue and White hybrid 25</vt:lpstr>
      <vt:lpstr>Office Theme</vt:lpstr>
      <vt:lpstr>Security intelligence: solving the puzzle for actionable insight</vt:lpstr>
      <vt:lpstr> </vt:lpstr>
      <vt:lpstr>The situation today</vt:lpstr>
      <vt:lpstr>Today’s security imperative</vt:lpstr>
      <vt:lpstr>Prevention alone is not enough</vt:lpstr>
      <vt:lpstr>Impact of malicious breaches</vt:lpstr>
      <vt:lpstr>Detection is the new imperative</vt:lpstr>
      <vt:lpstr>Malicious breaches take time to discover</vt:lpstr>
      <vt:lpstr>From detection to containment</vt:lpstr>
      <vt:lpstr>Where remediation falls short</vt:lpstr>
      <vt:lpstr>Time taken to resolve a breach</vt:lpstr>
      <vt:lpstr>The role of security  intelligence platforms</vt:lpstr>
      <vt:lpstr>Most cost-effective security tools</vt:lpstr>
      <vt:lpstr>Core capabilities</vt:lpstr>
      <vt:lpstr>Sample use cases</vt:lpstr>
    </vt:vector>
  </TitlesOfParts>
  <Company>Howarth &amp; Howarth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Fran Howarth</dc:creator>
  <cp:lastModifiedBy>Fran Howarth</cp:lastModifiedBy>
  <cp:revision>101</cp:revision>
  <dcterms:created xsi:type="dcterms:W3CDTF">2014-05-06T16:13:44Z</dcterms:created>
  <dcterms:modified xsi:type="dcterms:W3CDTF">2014-10-01T13:59:53Z</dcterms:modified>
</cp:coreProperties>
</file>